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compatMode="1" saveSubsetFonts="1">
  <p:sldMasterIdLst>
    <p:sldMasterId id="2147483652" r:id="rId1"/>
  </p:sldMasterIdLst>
  <p:notesMasterIdLst>
    <p:notesMasterId r:id="rId57"/>
  </p:notesMasterIdLst>
  <p:handoutMasterIdLst>
    <p:handoutMasterId r:id="rId58"/>
  </p:handoutMasterIdLst>
  <p:sldIdLst>
    <p:sldId id="344" r:id="rId2"/>
    <p:sldId id="290" r:id="rId3"/>
    <p:sldId id="330" r:id="rId4"/>
    <p:sldId id="292" r:id="rId5"/>
    <p:sldId id="347" r:id="rId6"/>
    <p:sldId id="348" r:id="rId7"/>
    <p:sldId id="349" r:id="rId8"/>
    <p:sldId id="331" r:id="rId9"/>
    <p:sldId id="293" r:id="rId10"/>
    <p:sldId id="294" r:id="rId11"/>
    <p:sldId id="346" r:id="rId12"/>
    <p:sldId id="332" r:id="rId13"/>
    <p:sldId id="295" r:id="rId14"/>
    <p:sldId id="329" r:id="rId15"/>
    <p:sldId id="333" r:id="rId16"/>
    <p:sldId id="296" r:id="rId17"/>
    <p:sldId id="297" r:id="rId18"/>
    <p:sldId id="298" r:id="rId19"/>
    <p:sldId id="334" r:id="rId20"/>
    <p:sldId id="335" r:id="rId21"/>
    <p:sldId id="299" r:id="rId22"/>
    <p:sldId id="350" r:id="rId23"/>
    <p:sldId id="300" r:id="rId24"/>
    <p:sldId id="301" r:id="rId25"/>
    <p:sldId id="351" r:id="rId26"/>
    <p:sldId id="336" r:id="rId27"/>
    <p:sldId id="302" r:id="rId28"/>
    <p:sldId id="303" r:id="rId29"/>
    <p:sldId id="337" r:id="rId30"/>
    <p:sldId id="304" r:id="rId31"/>
    <p:sldId id="305" r:id="rId32"/>
    <p:sldId id="306" r:id="rId33"/>
    <p:sldId id="338" r:id="rId34"/>
    <p:sldId id="307" r:id="rId35"/>
    <p:sldId id="308" r:id="rId36"/>
    <p:sldId id="309" r:id="rId37"/>
    <p:sldId id="339" r:id="rId38"/>
    <p:sldId id="310" r:id="rId39"/>
    <p:sldId id="311" r:id="rId40"/>
    <p:sldId id="312" r:id="rId41"/>
    <p:sldId id="340" r:id="rId42"/>
    <p:sldId id="313" r:id="rId43"/>
    <p:sldId id="314" r:id="rId44"/>
    <p:sldId id="315" r:id="rId45"/>
    <p:sldId id="316" r:id="rId46"/>
    <p:sldId id="317" r:id="rId47"/>
    <p:sldId id="341" r:id="rId48"/>
    <p:sldId id="318" r:id="rId49"/>
    <p:sldId id="319" r:id="rId50"/>
    <p:sldId id="342" r:id="rId51"/>
    <p:sldId id="320" r:id="rId52"/>
    <p:sldId id="322" r:id="rId53"/>
    <p:sldId id="324" r:id="rId54"/>
    <p:sldId id="345" r:id="rId55"/>
    <p:sldId id="352" r:id="rId56"/>
  </p:sldIdLst>
  <p:sldSz cx="9144000" cy="6858000" type="screen4x3"/>
  <p:notesSz cx="6858000" cy="9144000"/>
  <p:custDataLst>
    <p:tags r:id="rId59"/>
  </p:custDataLst>
  <p:defaultTextStyle>
    <a:defPPr>
      <a:defRPr lang="en-US"/>
    </a:defPPr>
    <a:lvl1pPr algn="l" rtl="0" eaLnBrk="0" fontAlgn="base" hangingPunct="0">
      <a:spcBef>
        <a:spcPct val="0"/>
      </a:spcBef>
      <a:spcAft>
        <a:spcPct val="0"/>
      </a:spcAft>
      <a:defRPr b="1" kern="1200">
        <a:solidFill>
          <a:schemeClr val="tx1"/>
        </a:solidFill>
        <a:latin typeface="Tahoma" panose="020B0604030504040204" pitchFamily="34" charset="0"/>
        <a:ea typeface="+mn-ea"/>
        <a:cs typeface="Arial" panose="020B0604020202020204" pitchFamily="34" charset="0"/>
      </a:defRPr>
    </a:lvl1pPr>
    <a:lvl2pPr marL="457200" algn="l" rtl="0" eaLnBrk="0" fontAlgn="base" hangingPunct="0">
      <a:spcBef>
        <a:spcPct val="0"/>
      </a:spcBef>
      <a:spcAft>
        <a:spcPct val="0"/>
      </a:spcAft>
      <a:defRPr b="1" kern="1200">
        <a:solidFill>
          <a:schemeClr val="tx1"/>
        </a:solidFill>
        <a:latin typeface="Tahoma" panose="020B0604030504040204" pitchFamily="34" charset="0"/>
        <a:ea typeface="+mn-ea"/>
        <a:cs typeface="Arial" panose="020B0604020202020204" pitchFamily="34" charset="0"/>
      </a:defRPr>
    </a:lvl2pPr>
    <a:lvl3pPr marL="914400" algn="l" rtl="0" eaLnBrk="0" fontAlgn="base" hangingPunct="0">
      <a:spcBef>
        <a:spcPct val="0"/>
      </a:spcBef>
      <a:spcAft>
        <a:spcPct val="0"/>
      </a:spcAft>
      <a:defRPr b="1" kern="1200">
        <a:solidFill>
          <a:schemeClr val="tx1"/>
        </a:solidFill>
        <a:latin typeface="Tahoma" panose="020B0604030504040204" pitchFamily="34" charset="0"/>
        <a:ea typeface="+mn-ea"/>
        <a:cs typeface="Arial" panose="020B0604020202020204" pitchFamily="34" charset="0"/>
      </a:defRPr>
    </a:lvl3pPr>
    <a:lvl4pPr marL="1371600" algn="l" rtl="0" eaLnBrk="0" fontAlgn="base" hangingPunct="0">
      <a:spcBef>
        <a:spcPct val="0"/>
      </a:spcBef>
      <a:spcAft>
        <a:spcPct val="0"/>
      </a:spcAft>
      <a:defRPr b="1" kern="1200">
        <a:solidFill>
          <a:schemeClr val="tx1"/>
        </a:solidFill>
        <a:latin typeface="Tahoma" panose="020B0604030504040204" pitchFamily="34" charset="0"/>
        <a:ea typeface="+mn-ea"/>
        <a:cs typeface="Arial" panose="020B0604020202020204" pitchFamily="34" charset="0"/>
      </a:defRPr>
    </a:lvl4pPr>
    <a:lvl5pPr marL="1828800" algn="l" rtl="0" eaLnBrk="0" fontAlgn="base" hangingPunct="0">
      <a:spcBef>
        <a:spcPct val="0"/>
      </a:spcBef>
      <a:spcAft>
        <a:spcPct val="0"/>
      </a:spcAft>
      <a:defRPr b="1" kern="1200">
        <a:solidFill>
          <a:schemeClr val="tx1"/>
        </a:solidFill>
        <a:latin typeface="Tahoma" panose="020B0604030504040204" pitchFamily="34" charset="0"/>
        <a:ea typeface="+mn-ea"/>
        <a:cs typeface="Arial" panose="020B0604020202020204" pitchFamily="34" charset="0"/>
      </a:defRPr>
    </a:lvl5pPr>
    <a:lvl6pPr marL="2286000" algn="l" defTabSz="914400" rtl="0" eaLnBrk="1" latinLnBrk="0" hangingPunct="1">
      <a:defRPr b="1" kern="1200">
        <a:solidFill>
          <a:schemeClr val="tx1"/>
        </a:solidFill>
        <a:latin typeface="Tahoma" panose="020B0604030504040204" pitchFamily="34" charset="0"/>
        <a:ea typeface="+mn-ea"/>
        <a:cs typeface="Arial" panose="020B0604020202020204" pitchFamily="34" charset="0"/>
      </a:defRPr>
    </a:lvl6pPr>
    <a:lvl7pPr marL="2743200" algn="l" defTabSz="914400" rtl="0" eaLnBrk="1" latinLnBrk="0" hangingPunct="1">
      <a:defRPr b="1" kern="1200">
        <a:solidFill>
          <a:schemeClr val="tx1"/>
        </a:solidFill>
        <a:latin typeface="Tahoma" panose="020B0604030504040204" pitchFamily="34" charset="0"/>
        <a:ea typeface="+mn-ea"/>
        <a:cs typeface="Arial" panose="020B0604020202020204" pitchFamily="34" charset="0"/>
      </a:defRPr>
    </a:lvl7pPr>
    <a:lvl8pPr marL="3200400" algn="l" defTabSz="914400" rtl="0" eaLnBrk="1" latinLnBrk="0" hangingPunct="1">
      <a:defRPr b="1" kern="1200">
        <a:solidFill>
          <a:schemeClr val="tx1"/>
        </a:solidFill>
        <a:latin typeface="Tahoma" panose="020B0604030504040204" pitchFamily="34" charset="0"/>
        <a:ea typeface="+mn-ea"/>
        <a:cs typeface="Arial" panose="020B0604020202020204" pitchFamily="34" charset="0"/>
      </a:defRPr>
    </a:lvl8pPr>
    <a:lvl9pPr marL="3657600" algn="l" defTabSz="914400" rtl="0" eaLnBrk="1" latinLnBrk="0" hangingPunct="1">
      <a:defRPr b="1" kern="1200">
        <a:solidFill>
          <a:schemeClr val="tx1"/>
        </a:solidFill>
        <a:latin typeface="Tahoma" panose="020B060403050404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22" autoAdjust="0"/>
    <p:restoredTop sz="94694" autoAdjust="0"/>
  </p:normalViewPr>
  <p:slideViewPr>
    <p:cSldViewPr>
      <p:cViewPr varScale="1">
        <p:scale>
          <a:sx n="121" d="100"/>
          <a:sy n="121" d="100"/>
        </p:scale>
        <p:origin x="1944" y="17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66" d="100"/>
          <a:sy n="66" d="100"/>
        </p:scale>
        <p:origin x="0" y="0"/>
      </p:cViewPr>
      <p:guideLst/>
    </p:cSldViewPr>
  </p:notesViewPr>
  <p:gridSpacing cx="36004" cy="36004"/>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handoutMaster" Target="handoutMasters/handoutMaster1.xml"/><Relationship Id="rId5" Type="http://schemas.openxmlformats.org/officeDocument/2006/relationships/slide" Target="slides/slide4.xml"/><Relationship Id="rId61"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gs" Target="tags/tag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notesMaster" Target="notesMasters/notesMaster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3074">
            <a:extLst>
              <a:ext uri="{FF2B5EF4-FFF2-40B4-BE49-F238E27FC236}">
                <a16:creationId xmlns:a16="http://schemas.microsoft.com/office/drawing/2014/main" id="{2C09A51F-AB3D-FC67-4740-D4FA26B20E96}"/>
              </a:ext>
            </a:extLst>
          </p:cNvPr>
          <p:cNvSpPr>
            <a:spLocks noGrp="1" noChangeArrowheads="1"/>
          </p:cNvSpPr>
          <p:nvPr>
            <p:ph type="hdr" sz="quarter"/>
          </p:nvPr>
        </p:nvSpPr>
        <p:spPr bwMode="auto">
          <a:xfrm>
            <a:off x="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0" hangingPunct="0">
              <a:defRPr sz="1200" b="0">
                <a:latin typeface="Times New Roman" pitchFamily="18" charset="0"/>
                <a:cs typeface="Arial" charset="0"/>
              </a:defRPr>
            </a:lvl1pPr>
          </a:lstStyle>
          <a:p>
            <a:pPr>
              <a:defRPr/>
            </a:pPr>
            <a:endParaRPr lang="en-US"/>
          </a:p>
        </p:txBody>
      </p:sp>
      <p:sp>
        <p:nvSpPr>
          <p:cNvPr id="15363" name="Rectangle 3075">
            <a:extLst>
              <a:ext uri="{FF2B5EF4-FFF2-40B4-BE49-F238E27FC236}">
                <a16:creationId xmlns:a16="http://schemas.microsoft.com/office/drawing/2014/main" id="{DEC1D9FD-E637-19A7-A188-BF472F32446D}"/>
              </a:ext>
            </a:extLst>
          </p:cNvPr>
          <p:cNvSpPr>
            <a:spLocks noGrp="1" noChangeArrowheads="1"/>
          </p:cNvSpPr>
          <p:nvPr>
            <p:ph type="dt" sz="quarter" idx="1"/>
          </p:nvPr>
        </p:nvSpPr>
        <p:spPr bwMode="auto">
          <a:xfrm>
            <a:off x="388620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0" hangingPunct="0">
              <a:defRPr sz="1200" b="0">
                <a:latin typeface="Times New Roman" pitchFamily="18" charset="0"/>
                <a:cs typeface="Arial" charset="0"/>
              </a:defRPr>
            </a:lvl1pPr>
          </a:lstStyle>
          <a:p>
            <a:pPr>
              <a:defRPr/>
            </a:pPr>
            <a:endParaRPr lang="en-US"/>
          </a:p>
        </p:txBody>
      </p:sp>
      <p:sp>
        <p:nvSpPr>
          <p:cNvPr id="15364" name="Rectangle 3076">
            <a:extLst>
              <a:ext uri="{FF2B5EF4-FFF2-40B4-BE49-F238E27FC236}">
                <a16:creationId xmlns:a16="http://schemas.microsoft.com/office/drawing/2014/main" id="{35C1E861-2948-2B8A-B803-03A65B3E103C}"/>
              </a:ext>
            </a:extLst>
          </p:cNvPr>
          <p:cNvSpPr>
            <a:spLocks noGrp="1" noChangeArrowheads="1"/>
          </p:cNvSpPr>
          <p:nvPr>
            <p:ph type="ftr" sz="quarter" idx="2"/>
          </p:nvPr>
        </p:nvSpPr>
        <p:spPr bwMode="auto">
          <a:xfrm>
            <a:off x="0" y="8686800"/>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eaLnBrk="0" hangingPunct="0">
              <a:defRPr sz="1200" b="0">
                <a:latin typeface="Times New Roman" pitchFamily="18" charset="0"/>
                <a:cs typeface="Arial" charset="0"/>
              </a:defRPr>
            </a:lvl1pPr>
          </a:lstStyle>
          <a:p>
            <a:pPr>
              <a:defRPr/>
            </a:pPr>
            <a:endParaRPr lang="en-US"/>
          </a:p>
        </p:txBody>
      </p:sp>
      <p:sp>
        <p:nvSpPr>
          <p:cNvPr id="15365" name="Rectangle 3077">
            <a:extLst>
              <a:ext uri="{FF2B5EF4-FFF2-40B4-BE49-F238E27FC236}">
                <a16:creationId xmlns:a16="http://schemas.microsoft.com/office/drawing/2014/main" id="{5283FD5F-D5C6-89DD-BFE7-FEA76F7E58D8}"/>
              </a:ext>
            </a:extLst>
          </p:cNvPr>
          <p:cNvSpPr>
            <a:spLocks noGrp="1" noChangeArrowheads="1"/>
          </p:cNvSpPr>
          <p:nvPr>
            <p:ph type="sldNum" sz="quarter" idx="3"/>
          </p:nvPr>
        </p:nvSpPr>
        <p:spPr bwMode="auto">
          <a:xfrm>
            <a:off x="3886200" y="8686800"/>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a:defRPr sz="1200" b="0">
                <a:latin typeface="Times New Roman" panose="02020603050405020304" pitchFamily="18" charset="0"/>
              </a:defRPr>
            </a:lvl1pPr>
          </a:lstStyle>
          <a:p>
            <a:fld id="{173D2FA4-C6B6-EE41-AADC-31B67913724C}" type="slidenum">
              <a:rPr lang="en-US" altLang="en-US"/>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1026">
            <a:extLst>
              <a:ext uri="{FF2B5EF4-FFF2-40B4-BE49-F238E27FC236}">
                <a16:creationId xmlns:a16="http://schemas.microsoft.com/office/drawing/2014/main" id="{7E3BED90-1C9E-6271-21EB-FEA7A52D4BF8}"/>
              </a:ext>
            </a:extLst>
          </p:cNvPr>
          <p:cNvSpPr>
            <a:spLocks noGrp="1" noChangeArrowheads="1"/>
          </p:cNvSpPr>
          <p:nvPr>
            <p:ph type="hdr" sz="quarter"/>
          </p:nvPr>
        </p:nvSpPr>
        <p:spPr bwMode="auto">
          <a:xfrm>
            <a:off x="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0" hangingPunct="0">
              <a:defRPr sz="1200" b="0">
                <a:latin typeface="Times New Roman" pitchFamily="18" charset="0"/>
                <a:cs typeface="Arial" charset="0"/>
              </a:defRPr>
            </a:lvl1pPr>
          </a:lstStyle>
          <a:p>
            <a:pPr>
              <a:defRPr/>
            </a:pPr>
            <a:endParaRPr lang="en-US"/>
          </a:p>
        </p:txBody>
      </p:sp>
      <p:sp>
        <p:nvSpPr>
          <p:cNvPr id="17411" name="Rectangle 1027">
            <a:extLst>
              <a:ext uri="{FF2B5EF4-FFF2-40B4-BE49-F238E27FC236}">
                <a16:creationId xmlns:a16="http://schemas.microsoft.com/office/drawing/2014/main" id="{E4FC2D96-0B0E-4CCB-A520-03D253717FC9}"/>
              </a:ext>
            </a:extLst>
          </p:cNvPr>
          <p:cNvSpPr>
            <a:spLocks noGrp="1" noChangeArrowheads="1"/>
          </p:cNvSpPr>
          <p:nvPr>
            <p:ph type="dt" idx="1"/>
          </p:nvPr>
        </p:nvSpPr>
        <p:spPr bwMode="auto">
          <a:xfrm>
            <a:off x="388620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0" hangingPunct="0">
              <a:defRPr sz="1200" b="0">
                <a:latin typeface="Times New Roman" pitchFamily="18" charset="0"/>
                <a:cs typeface="Arial" charset="0"/>
              </a:defRPr>
            </a:lvl1pPr>
          </a:lstStyle>
          <a:p>
            <a:pPr>
              <a:defRPr/>
            </a:pPr>
            <a:endParaRPr lang="en-US"/>
          </a:p>
        </p:txBody>
      </p:sp>
      <p:sp>
        <p:nvSpPr>
          <p:cNvPr id="3076" name="Rectangle 1028">
            <a:extLst>
              <a:ext uri="{FF2B5EF4-FFF2-40B4-BE49-F238E27FC236}">
                <a16:creationId xmlns:a16="http://schemas.microsoft.com/office/drawing/2014/main" id="{1D237C97-7113-9103-0310-721A67D315FE}"/>
              </a:ext>
            </a:extLst>
          </p:cNvPr>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3" name="Rectangle 1029">
            <a:extLst>
              <a:ext uri="{FF2B5EF4-FFF2-40B4-BE49-F238E27FC236}">
                <a16:creationId xmlns:a16="http://schemas.microsoft.com/office/drawing/2014/main" id="{D48BD2BA-9C16-D3EB-73D8-F045AB357FEB}"/>
              </a:ext>
            </a:extLst>
          </p:cNvPr>
          <p:cNvSpPr>
            <a:spLocks noGrp="1" noChangeArrowheads="1"/>
          </p:cNvSpPr>
          <p:nvPr>
            <p:ph type="body" sz="quarter" idx="3"/>
          </p:nvPr>
        </p:nvSpPr>
        <p:spPr bwMode="auto">
          <a:xfrm>
            <a:off x="914400" y="4343400"/>
            <a:ext cx="5029200" cy="4114800"/>
          </a:xfrm>
          <a:prstGeom prst="rect">
            <a:avLst/>
          </a:prstGeom>
          <a:noFill/>
          <a:ln>
            <a:noFill/>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7414" name="Rectangle 1030">
            <a:extLst>
              <a:ext uri="{FF2B5EF4-FFF2-40B4-BE49-F238E27FC236}">
                <a16:creationId xmlns:a16="http://schemas.microsoft.com/office/drawing/2014/main" id="{60653C4C-2B08-92D8-4CF0-5F0D3E4EBF6C}"/>
              </a:ext>
            </a:extLst>
          </p:cNvPr>
          <p:cNvSpPr>
            <a:spLocks noGrp="1" noChangeArrowheads="1"/>
          </p:cNvSpPr>
          <p:nvPr>
            <p:ph type="ftr" sz="quarter" idx="4"/>
          </p:nvPr>
        </p:nvSpPr>
        <p:spPr bwMode="auto">
          <a:xfrm>
            <a:off x="0" y="8686800"/>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eaLnBrk="0" hangingPunct="0">
              <a:defRPr sz="1200" b="0">
                <a:latin typeface="Times New Roman" pitchFamily="18" charset="0"/>
                <a:cs typeface="Arial" charset="0"/>
              </a:defRPr>
            </a:lvl1pPr>
          </a:lstStyle>
          <a:p>
            <a:pPr>
              <a:defRPr/>
            </a:pPr>
            <a:endParaRPr lang="en-US"/>
          </a:p>
        </p:txBody>
      </p:sp>
      <p:sp>
        <p:nvSpPr>
          <p:cNvPr id="17415" name="Rectangle 1031">
            <a:extLst>
              <a:ext uri="{FF2B5EF4-FFF2-40B4-BE49-F238E27FC236}">
                <a16:creationId xmlns:a16="http://schemas.microsoft.com/office/drawing/2014/main" id="{5E52C3DB-8BD1-1C08-22B4-AEA974DFA0EF}"/>
              </a:ext>
            </a:extLst>
          </p:cNvPr>
          <p:cNvSpPr>
            <a:spLocks noGrp="1" noChangeArrowheads="1"/>
          </p:cNvSpPr>
          <p:nvPr>
            <p:ph type="sldNum" sz="quarter" idx="5"/>
          </p:nvPr>
        </p:nvSpPr>
        <p:spPr bwMode="auto">
          <a:xfrm>
            <a:off x="3886200" y="8686800"/>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a:defRPr sz="1200" b="0">
                <a:latin typeface="Times New Roman" panose="02020603050405020304" pitchFamily="18" charset="0"/>
              </a:defRPr>
            </a:lvl1pPr>
          </a:lstStyle>
          <a:p>
            <a:fld id="{0D0E5475-712B-F04E-B484-24EF44F46CEA}"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Arial" charset="0"/>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Arial" charset="0"/>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Arial" charset="0"/>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Arial" charset="0"/>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a:extLst>
              <a:ext uri="{FF2B5EF4-FFF2-40B4-BE49-F238E27FC236}">
                <a16:creationId xmlns:a16="http://schemas.microsoft.com/office/drawing/2014/main" id="{4AE69403-8811-B339-762B-A5FCC998760E}"/>
              </a:ext>
            </a:extLst>
          </p:cNvPr>
          <p:cNvGrpSpPr>
            <a:grpSpLocks/>
          </p:cNvGrpSpPr>
          <p:nvPr/>
        </p:nvGrpSpPr>
        <p:grpSpPr bwMode="auto">
          <a:xfrm>
            <a:off x="0" y="2438400"/>
            <a:ext cx="9009063" cy="1052513"/>
            <a:chOff x="0" y="1536"/>
            <a:chExt cx="5675" cy="663"/>
          </a:xfrm>
        </p:grpSpPr>
        <p:grpSp>
          <p:nvGrpSpPr>
            <p:cNvPr id="5" name="Group 3">
              <a:extLst>
                <a:ext uri="{FF2B5EF4-FFF2-40B4-BE49-F238E27FC236}">
                  <a16:creationId xmlns:a16="http://schemas.microsoft.com/office/drawing/2014/main" id="{8399B302-5A49-3653-820D-82AD70F68137}"/>
                </a:ext>
              </a:extLst>
            </p:cNvPr>
            <p:cNvGrpSpPr>
              <a:grpSpLocks/>
            </p:cNvGrpSpPr>
            <p:nvPr/>
          </p:nvGrpSpPr>
          <p:grpSpPr bwMode="auto">
            <a:xfrm>
              <a:off x="185" y="1604"/>
              <a:ext cx="449" cy="299"/>
              <a:chOff x="720" y="336"/>
              <a:chExt cx="624" cy="432"/>
            </a:xfrm>
          </p:grpSpPr>
          <p:sp>
            <p:nvSpPr>
              <p:cNvPr id="12" name="Rectangle 4">
                <a:extLst>
                  <a:ext uri="{FF2B5EF4-FFF2-40B4-BE49-F238E27FC236}">
                    <a16:creationId xmlns:a16="http://schemas.microsoft.com/office/drawing/2014/main" id="{FB83A451-A5D9-C1EF-F6E0-027E4FEEFFAD}"/>
                  </a:ext>
                </a:extLst>
              </p:cNvPr>
              <p:cNvSpPr>
                <a:spLocks noChangeArrowheads="1"/>
              </p:cNvSpPr>
              <p:nvPr/>
            </p:nvSpPr>
            <p:spPr bwMode="auto">
              <a:xfrm>
                <a:off x="720" y="336"/>
                <a:ext cx="384" cy="432"/>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b="1">
                    <a:solidFill>
                      <a:schemeClr val="tx1"/>
                    </a:solidFill>
                    <a:latin typeface="Tahoma" panose="020B0604030504040204" pitchFamily="34" charset="0"/>
                    <a:cs typeface="Arial" panose="020B0604020202020204" pitchFamily="34" charset="0"/>
                  </a:defRPr>
                </a:lvl1pPr>
                <a:lvl2pPr marL="742950" indent="-285750" eaLnBrk="0" hangingPunct="0">
                  <a:defRPr b="1">
                    <a:solidFill>
                      <a:schemeClr val="tx1"/>
                    </a:solidFill>
                    <a:latin typeface="Tahoma" panose="020B0604030504040204" pitchFamily="34" charset="0"/>
                    <a:cs typeface="Arial" panose="020B0604020202020204" pitchFamily="34" charset="0"/>
                  </a:defRPr>
                </a:lvl2pPr>
                <a:lvl3pPr marL="1143000" indent="-228600" eaLnBrk="0" hangingPunct="0">
                  <a:defRPr b="1">
                    <a:solidFill>
                      <a:schemeClr val="tx1"/>
                    </a:solidFill>
                    <a:latin typeface="Tahoma" panose="020B0604030504040204" pitchFamily="34" charset="0"/>
                    <a:cs typeface="Arial" panose="020B0604020202020204" pitchFamily="34" charset="0"/>
                  </a:defRPr>
                </a:lvl3pPr>
                <a:lvl4pPr marL="1600200" indent="-228600" eaLnBrk="0" hangingPunct="0">
                  <a:defRPr b="1">
                    <a:solidFill>
                      <a:schemeClr val="tx1"/>
                    </a:solidFill>
                    <a:latin typeface="Tahoma" panose="020B0604030504040204" pitchFamily="34" charset="0"/>
                    <a:cs typeface="Arial" panose="020B0604020202020204" pitchFamily="34" charset="0"/>
                  </a:defRPr>
                </a:lvl4pPr>
                <a:lvl5pPr marL="2057400" indent="-228600" eaLnBrk="0" hangingPunct="0">
                  <a:defRPr b="1">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Tahoma" panose="020B0604030504040204" pitchFamily="34" charset="0"/>
                    <a:cs typeface="Arial" panose="020B0604020202020204" pitchFamily="34" charset="0"/>
                  </a:defRPr>
                </a:lvl9pPr>
              </a:lstStyle>
              <a:p>
                <a:pPr eaLnBrk="1" hangingPunct="1">
                  <a:defRPr/>
                </a:pPr>
                <a:endParaRPr lang="en-US" altLang="en-US"/>
              </a:p>
            </p:txBody>
          </p:sp>
          <p:sp>
            <p:nvSpPr>
              <p:cNvPr id="13" name="Rectangle 5">
                <a:extLst>
                  <a:ext uri="{FF2B5EF4-FFF2-40B4-BE49-F238E27FC236}">
                    <a16:creationId xmlns:a16="http://schemas.microsoft.com/office/drawing/2014/main" id="{DC125AC9-8B9C-F0D9-09CA-BDB64FFE597D}"/>
                  </a:ext>
                </a:extLst>
              </p:cNvPr>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b="1">
                    <a:solidFill>
                      <a:schemeClr val="tx1"/>
                    </a:solidFill>
                    <a:latin typeface="Tahoma" panose="020B0604030504040204" pitchFamily="34" charset="0"/>
                    <a:cs typeface="Arial" panose="020B0604020202020204" pitchFamily="34" charset="0"/>
                  </a:defRPr>
                </a:lvl1pPr>
                <a:lvl2pPr marL="742950" indent="-285750" eaLnBrk="0" hangingPunct="0">
                  <a:defRPr b="1">
                    <a:solidFill>
                      <a:schemeClr val="tx1"/>
                    </a:solidFill>
                    <a:latin typeface="Tahoma" panose="020B0604030504040204" pitchFamily="34" charset="0"/>
                    <a:cs typeface="Arial" panose="020B0604020202020204" pitchFamily="34" charset="0"/>
                  </a:defRPr>
                </a:lvl2pPr>
                <a:lvl3pPr marL="1143000" indent="-228600" eaLnBrk="0" hangingPunct="0">
                  <a:defRPr b="1">
                    <a:solidFill>
                      <a:schemeClr val="tx1"/>
                    </a:solidFill>
                    <a:latin typeface="Tahoma" panose="020B0604030504040204" pitchFamily="34" charset="0"/>
                    <a:cs typeface="Arial" panose="020B0604020202020204" pitchFamily="34" charset="0"/>
                  </a:defRPr>
                </a:lvl3pPr>
                <a:lvl4pPr marL="1600200" indent="-228600" eaLnBrk="0" hangingPunct="0">
                  <a:defRPr b="1">
                    <a:solidFill>
                      <a:schemeClr val="tx1"/>
                    </a:solidFill>
                    <a:latin typeface="Tahoma" panose="020B0604030504040204" pitchFamily="34" charset="0"/>
                    <a:cs typeface="Arial" panose="020B0604020202020204" pitchFamily="34" charset="0"/>
                  </a:defRPr>
                </a:lvl4pPr>
                <a:lvl5pPr marL="2057400" indent="-228600" eaLnBrk="0" hangingPunct="0">
                  <a:defRPr b="1">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Tahoma" panose="020B0604030504040204" pitchFamily="34" charset="0"/>
                    <a:cs typeface="Arial" panose="020B0604020202020204" pitchFamily="34" charset="0"/>
                  </a:defRPr>
                </a:lvl9pPr>
              </a:lstStyle>
              <a:p>
                <a:pPr eaLnBrk="1" hangingPunct="1">
                  <a:defRPr/>
                </a:pPr>
                <a:endParaRPr lang="en-US" altLang="en-US"/>
              </a:p>
            </p:txBody>
          </p:sp>
        </p:grpSp>
        <p:grpSp>
          <p:nvGrpSpPr>
            <p:cNvPr id="6" name="Group 6">
              <a:extLst>
                <a:ext uri="{FF2B5EF4-FFF2-40B4-BE49-F238E27FC236}">
                  <a16:creationId xmlns:a16="http://schemas.microsoft.com/office/drawing/2014/main" id="{3383834E-BE50-F427-C51A-FF1F1AE3E02B}"/>
                </a:ext>
              </a:extLst>
            </p:cNvPr>
            <p:cNvGrpSpPr>
              <a:grpSpLocks/>
            </p:cNvGrpSpPr>
            <p:nvPr/>
          </p:nvGrpSpPr>
          <p:grpSpPr bwMode="auto">
            <a:xfrm>
              <a:off x="263" y="1870"/>
              <a:ext cx="466" cy="299"/>
              <a:chOff x="912" y="2640"/>
              <a:chExt cx="672" cy="432"/>
            </a:xfrm>
          </p:grpSpPr>
          <p:sp>
            <p:nvSpPr>
              <p:cNvPr id="10" name="Rectangle 7">
                <a:extLst>
                  <a:ext uri="{FF2B5EF4-FFF2-40B4-BE49-F238E27FC236}">
                    <a16:creationId xmlns:a16="http://schemas.microsoft.com/office/drawing/2014/main" id="{F2F54145-CAF5-89AA-DCBE-D52CC41AF5BE}"/>
                  </a:ext>
                </a:extLst>
              </p:cNvPr>
              <p:cNvSpPr>
                <a:spLocks noChangeArrowheads="1"/>
              </p:cNvSpPr>
              <p:nvPr/>
            </p:nvSpPr>
            <p:spPr bwMode="auto">
              <a:xfrm>
                <a:off x="912" y="2640"/>
                <a:ext cx="384" cy="432"/>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b="1">
                    <a:solidFill>
                      <a:schemeClr val="tx1"/>
                    </a:solidFill>
                    <a:latin typeface="Tahoma" panose="020B0604030504040204" pitchFamily="34" charset="0"/>
                    <a:cs typeface="Arial" panose="020B0604020202020204" pitchFamily="34" charset="0"/>
                  </a:defRPr>
                </a:lvl1pPr>
                <a:lvl2pPr marL="742950" indent="-285750" eaLnBrk="0" hangingPunct="0">
                  <a:defRPr b="1">
                    <a:solidFill>
                      <a:schemeClr val="tx1"/>
                    </a:solidFill>
                    <a:latin typeface="Tahoma" panose="020B0604030504040204" pitchFamily="34" charset="0"/>
                    <a:cs typeface="Arial" panose="020B0604020202020204" pitchFamily="34" charset="0"/>
                  </a:defRPr>
                </a:lvl2pPr>
                <a:lvl3pPr marL="1143000" indent="-228600" eaLnBrk="0" hangingPunct="0">
                  <a:defRPr b="1">
                    <a:solidFill>
                      <a:schemeClr val="tx1"/>
                    </a:solidFill>
                    <a:latin typeface="Tahoma" panose="020B0604030504040204" pitchFamily="34" charset="0"/>
                    <a:cs typeface="Arial" panose="020B0604020202020204" pitchFamily="34" charset="0"/>
                  </a:defRPr>
                </a:lvl3pPr>
                <a:lvl4pPr marL="1600200" indent="-228600" eaLnBrk="0" hangingPunct="0">
                  <a:defRPr b="1">
                    <a:solidFill>
                      <a:schemeClr val="tx1"/>
                    </a:solidFill>
                    <a:latin typeface="Tahoma" panose="020B0604030504040204" pitchFamily="34" charset="0"/>
                    <a:cs typeface="Arial" panose="020B0604020202020204" pitchFamily="34" charset="0"/>
                  </a:defRPr>
                </a:lvl4pPr>
                <a:lvl5pPr marL="2057400" indent="-228600" eaLnBrk="0" hangingPunct="0">
                  <a:defRPr b="1">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Tahoma" panose="020B0604030504040204" pitchFamily="34" charset="0"/>
                    <a:cs typeface="Arial" panose="020B0604020202020204" pitchFamily="34" charset="0"/>
                  </a:defRPr>
                </a:lvl9pPr>
              </a:lstStyle>
              <a:p>
                <a:pPr eaLnBrk="1" hangingPunct="1">
                  <a:defRPr/>
                </a:pPr>
                <a:endParaRPr lang="en-US" altLang="en-US"/>
              </a:p>
            </p:txBody>
          </p:sp>
          <p:sp>
            <p:nvSpPr>
              <p:cNvPr id="11" name="Rectangle 8">
                <a:extLst>
                  <a:ext uri="{FF2B5EF4-FFF2-40B4-BE49-F238E27FC236}">
                    <a16:creationId xmlns:a16="http://schemas.microsoft.com/office/drawing/2014/main" id="{CF7213A8-D053-3084-EE55-C81A187C3B77}"/>
                  </a:ext>
                </a:extLst>
              </p:cNvPr>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b="1">
                    <a:solidFill>
                      <a:schemeClr val="tx1"/>
                    </a:solidFill>
                    <a:latin typeface="Tahoma" panose="020B0604030504040204" pitchFamily="34" charset="0"/>
                    <a:cs typeface="Arial" panose="020B0604020202020204" pitchFamily="34" charset="0"/>
                  </a:defRPr>
                </a:lvl1pPr>
                <a:lvl2pPr marL="742950" indent="-285750" eaLnBrk="0" hangingPunct="0">
                  <a:defRPr b="1">
                    <a:solidFill>
                      <a:schemeClr val="tx1"/>
                    </a:solidFill>
                    <a:latin typeface="Tahoma" panose="020B0604030504040204" pitchFamily="34" charset="0"/>
                    <a:cs typeface="Arial" panose="020B0604020202020204" pitchFamily="34" charset="0"/>
                  </a:defRPr>
                </a:lvl2pPr>
                <a:lvl3pPr marL="1143000" indent="-228600" eaLnBrk="0" hangingPunct="0">
                  <a:defRPr b="1">
                    <a:solidFill>
                      <a:schemeClr val="tx1"/>
                    </a:solidFill>
                    <a:latin typeface="Tahoma" panose="020B0604030504040204" pitchFamily="34" charset="0"/>
                    <a:cs typeface="Arial" panose="020B0604020202020204" pitchFamily="34" charset="0"/>
                  </a:defRPr>
                </a:lvl3pPr>
                <a:lvl4pPr marL="1600200" indent="-228600" eaLnBrk="0" hangingPunct="0">
                  <a:defRPr b="1">
                    <a:solidFill>
                      <a:schemeClr val="tx1"/>
                    </a:solidFill>
                    <a:latin typeface="Tahoma" panose="020B0604030504040204" pitchFamily="34" charset="0"/>
                    <a:cs typeface="Arial" panose="020B0604020202020204" pitchFamily="34" charset="0"/>
                  </a:defRPr>
                </a:lvl4pPr>
                <a:lvl5pPr marL="2057400" indent="-228600" eaLnBrk="0" hangingPunct="0">
                  <a:defRPr b="1">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Tahoma" panose="020B0604030504040204" pitchFamily="34" charset="0"/>
                    <a:cs typeface="Arial" panose="020B0604020202020204" pitchFamily="34" charset="0"/>
                  </a:defRPr>
                </a:lvl9pPr>
              </a:lstStyle>
              <a:p>
                <a:pPr eaLnBrk="1" hangingPunct="1">
                  <a:defRPr/>
                </a:pPr>
                <a:endParaRPr lang="en-US" altLang="en-US"/>
              </a:p>
            </p:txBody>
          </p:sp>
        </p:grpSp>
        <p:sp>
          <p:nvSpPr>
            <p:cNvPr id="7" name="Rectangle 9">
              <a:extLst>
                <a:ext uri="{FF2B5EF4-FFF2-40B4-BE49-F238E27FC236}">
                  <a16:creationId xmlns:a16="http://schemas.microsoft.com/office/drawing/2014/main" id="{12A19F2C-04DB-58D6-CAC0-73F27FE0E160}"/>
                </a:ext>
              </a:extLst>
            </p:cNvPr>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b="1">
                  <a:solidFill>
                    <a:schemeClr val="tx1"/>
                  </a:solidFill>
                  <a:latin typeface="Tahoma" panose="020B0604030504040204" pitchFamily="34" charset="0"/>
                  <a:cs typeface="Arial" panose="020B0604020202020204" pitchFamily="34" charset="0"/>
                </a:defRPr>
              </a:lvl1pPr>
              <a:lvl2pPr marL="742950" indent="-285750" eaLnBrk="0" hangingPunct="0">
                <a:defRPr b="1">
                  <a:solidFill>
                    <a:schemeClr val="tx1"/>
                  </a:solidFill>
                  <a:latin typeface="Tahoma" panose="020B0604030504040204" pitchFamily="34" charset="0"/>
                  <a:cs typeface="Arial" panose="020B0604020202020204" pitchFamily="34" charset="0"/>
                </a:defRPr>
              </a:lvl2pPr>
              <a:lvl3pPr marL="1143000" indent="-228600" eaLnBrk="0" hangingPunct="0">
                <a:defRPr b="1">
                  <a:solidFill>
                    <a:schemeClr val="tx1"/>
                  </a:solidFill>
                  <a:latin typeface="Tahoma" panose="020B0604030504040204" pitchFamily="34" charset="0"/>
                  <a:cs typeface="Arial" panose="020B0604020202020204" pitchFamily="34" charset="0"/>
                </a:defRPr>
              </a:lvl3pPr>
              <a:lvl4pPr marL="1600200" indent="-228600" eaLnBrk="0" hangingPunct="0">
                <a:defRPr b="1">
                  <a:solidFill>
                    <a:schemeClr val="tx1"/>
                  </a:solidFill>
                  <a:latin typeface="Tahoma" panose="020B0604030504040204" pitchFamily="34" charset="0"/>
                  <a:cs typeface="Arial" panose="020B0604020202020204" pitchFamily="34" charset="0"/>
                </a:defRPr>
              </a:lvl4pPr>
              <a:lvl5pPr marL="2057400" indent="-228600" eaLnBrk="0" hangingPunct="0">
                <a:defRPr b="1">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Tahoma" panose="020B0604030504040204" pitchFamily="34" charset="0"/>
                  <a:cs typeface="Arial" panose="020B0604020202020204" pitchFamily="34" charset="0"/>
                </a:defRPr>
              </a:lvl9pPr>
            </a:lstStyle>
            <a:p>
              <a:pPr eaLnBrk="1" hangingPunct="1">
                <a:defRPr/>
              </a:pPr>
              <a:endParaRPr lang="en-US" altLang="en-US"/>
            </a:p>
          </p:txBody>
        </p:sp>
        <p:sp>
          <p:nvSpPr>
            <p:cNvPr id="8" name="Rectangle 10">
              <a:extLst>
                <a:ext uri="{FF2B5EF4-FFF2-40B4-BE49-F238E27FC236}">
                  <a16:creationId xmlns:a16="http://schemas.microsoft.com/office/drawing/2014/main" id="{6FE59126-555E-40B5-6AB6-82FB13F08DBD}"/>
                </a:ext>
              </a:extLst>
            </p:cNvPr>
            <p:cNvSpPr>
              <a:spLocks noChangeArrowheads="1"/>
            </p:cNvSpPr>
            <p:nvPr/>
          </p:nvSpPr>
          <p:spPr bwMode="auto">
            <a:xfrm>
              <a:off x="400" y="1536"/>
              <a:ext cx="20" cy="663"/>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b="1">
                  <a:solidFill>
                    <a:schemeClr val="tx1"/>
                  </a:solidFill>
                  <a:latin typeface="Tahoma" panose="020B0604030504040204" pitchFamily="34" charset="0"/>
                  <a:cs typeface="Arial" panose="020B0604020202020204" pitchFamily="34" charset="0"/>
                </a:defRPr>
              </a:lvl1pPr>
              <a:lvl2pPr marL="742950" indent="-285750" eaLnBrk="0" hangingPunct="0">
                <a:defRPr b="1">
                  <a:solidFill>
                    <a:schemeClr val="tx1"/>
                  </a:solidFill>
                  <a:latin typeface="Tahoma" panose="020B0604030504040204" pitchFamily="34" charset="0"/>
                  <a:cs typeface="Arial" panose="020B0604020202020204" pitchFamily="34" charset="0"/>
                </a:defRPr>
              </a:lvl2pPr>
              <a:lvl3pPr marL="1143000" indent="-228600" eaLnBrk="0" hangingPunct="0">
                <a:defRPr b="1">
                  <a:solidFill>
                    <a:schemeClr val="tx1"/>
                  </a:solidFill>
                  <a:latin typeface="Tahoma" panose="020B0604030504040204" pitchFamily="34" charset="0"/>
                  <a:cs typeface="Arial" panose="020B0604020202020204" pitchFamily="34" charset="0"/>
                </a:defRPr>
              </a:lvl3pPr>
              <a:lvl4pPr marL="1600200" indent="-228600" eaLnBrk="0" hangingPunct="0">
                <a:defRPr b="1">
                  <a:solidFill>
                    <a:schemeClr val="tx1"/>
                  </a:solidFill>
                  <a:latin typeface="Tahoma" panose="020B0604030504040204" pitchFamily="34" charset="0"/>
                  <a:cs typeface="Arial" panose="020B0604020202020204" pitchFamily="34" charset="0"/>
                </a:defRPr>
              </a:lvl4pPr>
              <a:lvl5pPr marL="2057400" indent="-228600" eaLnBrk="0" hangingPunct="0">
                <a:defRPr b="1">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Tahoma" panose="020B0604030504040204" pitchFamily="34" charset="0"/>
                  <a:cs typeface="Arial" panose="020B0604020202020204" pitchFamily="34" charset="0"/>
                </a:defRPr>
              </a:lvl9pPr>
            </a:lstStyle>
            <a:p>
              <a:pPr eaLnBrk="1" hangingPunct="1">
                <a:defRPr/>
              </a:pPr>
              <a:endParaRPr lang="en-US" altLang="en-US"/>
            </a:p>
          </p:txBody>
        </p:sp>
        <p:sp>
          <p:nvSpPr>
            <p:cNvPr id="9" name="Rectangle 11">
              <a:extLst>
                <a:ext uri="{FF2B5EF4-FFF2-40B4-BE49-F238E27FC236}">
                  <a16:creationId xmlns:a16="http://schemas.microsoft.com/office/drawing/2014/main" id="{3D30B6B3-9E85-6FF6-AB78-2CB55A8F0A85}"/>
                </a:ext>
              </a:extLst>
            </p:cNvPr>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b="1">
                  <a:solidFill>
                    <a:schemeClr val="tx1"/>
                  </a:solidFill>
                  <a:latin typeface="Tahoma" panose="020B0604030504040204" pitchFamily="34" charset="0"/>
                  <a:cs typeface="Arial" panose="020B0604020202020204" pitchFamily="34" charset="0"/>
                </a:defRPr>
              </a:lvl1pPr>
              <a:lvl2pPr marL="742950" indent="-285750" eaLnBrk="0" hangingPunct="0">
                <a:defRPr b="1">
                  <a:solidFill>
                    <a:schemeClr val="tx1"/>
                  </a:solidFill>
                  <a:latin typeface="Tahoma" panose="020B0604030504040204" pitchFamily="34" charset="0"/>
                  <a:cs typeface="Arial" panose="020B0604020202020204" pitchFamily="34" charset="0"/>
                </a:defRPr>
              </a:lvl2pPr>
              <a:lvl3pPr marL="1143000" indent="-228600" eaLnBrk="0" hangingPunct="0">
                <a:defRPr b="1">
                  <a:solidFill>
                    <a:schemeClr val="tx1"/>
                  </a:solidFill>
                  <a:latin typeface="Tahoma" panose="020B0604030504040204" pitchFamily="34" charset="0"/>
                  <a:cs typeface="Arial" panose="020B0604020202020204" pitchFamily="34" charset="0"/>
                </a:defRPr>
              </a:lvl3pPr>
              <a:lvl4pPr marL="1600200" indent="-228600" eaLnBrk="0" hangingPunct="0">
                <a:defRPr b="1">
                  <a:solidFill>
                    <a:schemeClr val="tx1"/>
                  </a:solidFill>
                  <a:latin typeface="Tahoma" panose="020B0604030504040204" pitchFamily="34" charset="0"/>
                  <a:cs typeface="Arial" panose="020B0604020202020204" pitchFamily="34" charset="0"/>
                </a:defRPr>
              </a:lvl4pPr>
              <a:lvl5pPr marL="2057400" indent="-228600" eaLnBrk="0" hangingPunct="0">
                <a:defRPr b="1">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Tahoma" panose="020B0604030504040204" pitchFamily="34" charset="0"/>
                  <a:cs typeface="Arial" panose="020B0604020202020204" pitchFamily="34" charset="0"/>
                </a:defRPr>
              </a:lvl9pPr>
            </a:lstStyle>
            <a:p>
              <a:pPr eaLnBrk="1" hangingPunct="1">
                <a:defRPr/>
              </a:pPr>
              <a:endParaRPr lang="en-US" altLang="en-US"/>
            </a:p>
          </p:txBody>
        </p:sp>
      </p:grpSp>
      <p:sp>
        <p:nvSpPr>
          <p:cNvPr id="516108" name="Rectangle 12"/>
          <p:cNvSpPr>
            <a:spLocks noGrp="1" noChangeArrowheads="1"/>
          </p:cNvSpPr>
          <p:nvPr>
            <p:ph type="ctrTitle"/>
          </p:nvPr>
        </p:nvSpPr>
        <p:spPr>
          <a:xfrm>
            <a:off x="990600" y="1676400"/>
            <a:ext cx="7772400" cy="1462088"/>
          </a:xfrm>
        </p:spPr>
        <p:txBody>
          <a:bodyPr/>
          <a:lstStyle>
            <a:lvl1pPr>
              <a:defRPr/>
            </a:lvl1pPr>
          </a:lstStyle>
          <a:p>
            <a:pPr lvl="0"/>
            <a:r>
              <a:rPr lang="en-US" noProof="0"/>
              <a:t>Click to edit Master title style</a:t>
            </a:r>
          </a:p>
        </p:txBody>
      </p:sp>
      <p:sp>
        <p:nvSpPr>
          <p:cNvPr id="516109"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pPr lvl="0"/>
            <a:r>
              <a:rPr lang="en-US" noProof="0"/>
              <a:t>Click to edit Master subtitle style</a:t>
            </a:r>
          </a:p>
        </p:txBody>
      </p:sp>
      <p:sp>
        <p:nvSpPr>
          <p:cNvPr id="14" name="Rectangle 14">
            <a:extLst>
              <a:ext uri="{FF2B5EF4-FFF2-40B4-BE49-F238E27FC236}">
                <a16:creationId xmlns:a16="http://schemas.microsoft.com/office/drawing/2014/main" id="{07F8BFA8-2E74-015E-1A40-06E906F37D0A}"/>
              </a:ext>
            </a:extLst>
          </p:cNvPr>
          <p:cNvSpPr>
            <a:spLocks noGrp="1" noChangeArrowheads="1"/>
          </p:cNvSpPr>
          <p:nvPr>
            <p:ph type="dt" sz="half" idx="10"/>
          </p:nvPr>
        </p:nvSpPr>
        <p:spPr>
          <a:xfrm>
            <a:off x="990600" y="6248400"/>
            <a:ext cx="1905000" cy="457200"/>
          </a:xfrm>
        </p:spPr>
        <p:txBody>
          <a:bodyPr/>
          <a:lstStyle>
            <a:lvl1pPr>
              <a:defRPr>
                <a:solidFill>
                  <a:schemeClr val="bg2"/>
                </a:solidFill>
              </a:defRPr>
            </a:lvl1pPr>
          </a:lstStyle>
          <a:p>
            <a:pPr>
              <a:defRPr/>
            </a:pPr>
            <a:fld id="{235365A1-B52C-454E-9457-AE59CA897191}" type="datetime1">
              <a:rPr lang="en-US"/>
              <a:pPr>
                <a:defRPr/>
              </a:pPr>
              <a:t>5/9/22</a:t>
            </a:fld>
            <a:endParaRPr lang="en-US"/>
          </a:p>
        </p:txBody>
      </p:sp>
      <p:sp>
        <p:nvSpPr>
          <p:cNvPr id="15" name="Rectangle 15">
            <a:extLst>
              <a:ext uri="{FF2B5EF4-FFF2-40B4-BE49-F238E27FC236}">
                <a16:creationId xmlns:a16="http://schemas.microsoft.com/office/drawing/2014/main" id="{83214C1C-31E1-9725-0902-2FDB1CA61275}"/>
              </a:ext>
            </a:extLst>
          </p:cNvPr>
          <p:cNvSpPr>
            <a:spLocks noGrp="1" noChangeArrowheads="1"/>
          </p:cNvSpPr>
          <p:nvPr>
            <p:ph type="ftr" sz="quarter" idx="11"/>
          </p:nvPr>
        </p:nvSpPr>
        <p:spPr>
          <a:xfrm>
            <a:off x="3429000" y="6248400"/>
            <a:ext cx="2895600" cy="457200"/>
          </a:xfrm>
        </p:spPr>
        <p:txBody>
          <a:bodyPr/>
          <a:lstStyle>
            <a:lvl1pPr>
              <a:defRPr>
                <a:solidFill>
                  <a:schemeClr val="bg2"/>
                </a:solidFill>
              </a:defRPr>
            </a:lvl1pPr>
          </a:lstStyle>
          <a:p>
            <a:pPr>
              <a:defRPr/>
            </a:pPr>
            <a:endParaRPr lang="en-US"/>
          </a:p>
        </p:txBody>
      </p:sp>
      <p:sp>
        <p:nvSpPr>
          <p:cNvPr id="16" name="Rectangle 16">
            <a:extLst>
              <a:ext uri="{FF2B5EF4-FFF2-40B4-BE49-F238E27FC236}">
                <a16:creationId xmlns:a16="http://schemas.microsoft.com/office/drawing/2014/main" id="{980D8D4E-34BF-6F72-F9C5-6D99959016AF}"/>
              </a:ext>
            </a:extLst>
          </p:cNvPr>
          <p:cNvSpPr>
            <a:spLocks noGrp="1" noChangeArrowheads="1"/>
          </p:cNvSpPr>
          <p:nvPr>
            <p:ph type="sldNum" sz="quarter" idx="12"/>
          </p:nvPr>
        </p:nvSpPr>
        <p:spPr>
          <a:xfrm>
            <a:off x="6858000" y="6248400"/>
            <a:ext cx="1905000" cy="457200"/>
          </a:xfrm>
        </p:spPr>
        <p:txBody>
          <a:bodyPr/>
          <a:lstStyle>
            <a:lvl1pPr>
              <a:defRPr>
                <a:solidFill>
                  <a:schemeClr val="bg2"/>
                </a:solidFill>
              </a:defRPr>
            </a:lvl1pPr>
          </a:lstStyle>
          <a:p>
            <a:fld id="{2ACD85C9-645F-9943-9CCB-7175468C414B}" type="slidenum">
              <a:rPr lang="en-US" altLang="en-US"/>
              <a:pPr/>
              <a:t>‹#›</a:t>
            </a:fld>
            <a:endParaRPr lang="en-US" altLang="en-US"/>
          </a:p>
        </p:txBody>
      </p:sp>
    </p:spTree>
    <p:extLst>
      <p:ext uri="{BB962C8B-B14F-4D97-AF65-F5344CB8AC3E}">
        <p14:creationId xmlns:p14="http://schemas.microsoft.com/office/powerpoint/2010/main" val="966308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a:extLst>
              <a:ext uri="{FF2B5EF4-FFF2-40B4-BE49-F238E27FC236}">
                <a16:creationId xmlns:a16="http://schemas.microsoft.com/office/drawing/2014/main" id="{E2ED88CB-DE62-6640-1472-27197F1728C5}"/>
              </a:ext>
            </a:extLst>
          </p:cNvPr>
          <p:cNvSpPr>
            <a:spLocks noGrp="1" noChangeArrowheads="1"/>
          </p:cNvSpPr>
          <p:nvPr>
            <p:ph type="dt" sz="half" idx="10"/>
          </p:nvPr>
        </p:nvSpPr>
        <p:spPr>
          <a:ln/>
        </p:spPr>
        <p:txBody>
          <a:bodyPr/>
          <a:lstStyle>
            <a:lvl1pPr>
              <a:defRPr/>
            </a:lvl1pPr>
          </a:lstStyle>
          <a:p>
            <a:pPr>
              <a:defRPr/>
            </a:pPr>
            <a:fld id="{FD1D0F22-D677-BA46-9FFA-418C692E8510}" type="datetime1">
              <a:rPr lang="en-US"/>
              <a:pPr>
                <a:defRPr/>
              </a:pPr>
              <a:t>5/9/22</a:t>
            </a:fld>
            <a:endParaRPr lang="en-US"/>
          </a:p>
        </p:txBody>
      </p:sp>
      <p:sp>
        <p:nvSpPr>
          <p:cNvPr id="5" name="Rectangle 12">
            <a:extLst>
              <a:ext uri="{FF2B5EF4-FFF2-40B4-BE49-F238E27FC236}">
                <a16:creationId xmlns:a16="http://schemas.microsoft.com/office/drawing/2014/main" id="{F88B013D-9BDE-0F56-9E58-FD6D2B0B0E5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13">
            <a:extLst>
              <a:ext uri="{FF2B5EF4-FFF2-40B4-BE49-F238E27FC236}">
                <a16:creationId xmlns:a16="http://schemas.microsoft.com/office/drawing/2014/main" id="{D81F1B7A-168A-9013-EEA0-4753E53DFBE7}"/>
              </a:ext>
            </a:extLst>
          </p:cNvPr>
          <p:cNvSpPr>
            <a:spLocks noGrp="1" noChangeArrowheads="1"/>
          </p:cNvSpPr>
          <p:nvPr>
            <p:ph type="sldNum" sz="quarter" idx="12"/>
          </p:nvPr>
        </p:nvSpPr>
        <p:spPr>
          <a:ln/>
        </p:spPr>
        <p:txBody>
          <a:bodyPr/>
          <a:lstStyle>
            <a:lvl1pPr>
              <a:defRPr/>
            </a:lvl1pPr>
          </a:lstStyle>
          <a:p>
            <a:fld id="{40F9CBAC-3316-A541-B4BE-AA7A775133CA}" type="slidenum">
              <a:rPr lang="en-US" altLang="en-US"/>
              <a:pPr/>
              <a:t>‹#›</a:t>
            </a:fld>
            <a:endParaRPr lang="en-US" altLang="en-US"/>
          </a:p>
        </p:txBody>
      </p:sp>
    </p:spTree>
    <p:extLst>
      <p:ext uri="{BB962C8B-B14F-4D97-AF65-F5344CB8AC3E}">
        <p14:creationId xmlns:p14="http://schemas.microsoft.com/office/powerpoint/2010/main" val="3299361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214313"/>
            <a:ext cx="1951038" cy="5918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150938" y="214313"/>
            <a:ext cx="5700712" cy="5918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a:extLst>
              <a:ext uri="{FF2B5EF4-FFF2-40B4-BE49-F238E27FC236}">
                <a16:creationId xmlns:a16="http://schemas.microsoft.com/office/drawing/2014/main" id="{B71B5F2B-E12D-3959-51D9-AED62E5F1099}"/>
              </a:ext>
            </a:extLst>
          </p:cNvPr>
          <p:cNvSpPr>
            <a:spLocks noGrp="1" noChangeArrowheads="1"/>
          </p:cNvSpPr>
          <p:nvPr>
            <p:ph type="dt" sz="half" idx="10"/>
          </p:nvPr>
        </p:nvSpPr>
        <p:spPr>
          <a:ln/>
        </p:spPr>
        <p:txBody>
          <a:bodyPr/>
          <a:lstStyle>
            <a:lvl1pPr>
              <a:defRPr/>
            </a:lvl1pPr>
          </a:lstStyle>
          <a:p>
            <a:pPr>
              <a:defRPr/>
            </a:pPr>
            <a:fld id="{98F5A2A7-E7D1-774C-8F07-DBE142083164}" type="datetime1">
              <a:rPr lang="en-US"/>
              <a:pPr>
                <a:defRPr/>
              </a:pPr>
              <a:t>5/9/22</a:t>
            </a:fld>
            <a:endParaRPr lang="en-US"/>
          </a:p>
        </p:txBody>
      </p:sp>
      <p:sp>
        <p:nvSpPr>
          <p:cNvPr id="5" name="Rectangle 12">
            <a:extLst>
              <a:ext uri="{FF2B5EF4-FFF2-40B4-BE49-F238E27FC236}">
                <a16:creationId xmlns:a16="http://schemas.microsoft.com/office/drawing/2014/main" id="{559158AF-320F-8C7E-38BC-DE8FFE27DF1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13">
            <a:extLst>
              <a:ext uri="{FF2B5EF4-FFF2-40B4-BE49-F238E27FC236}">
                <a16:creationId xmlns:a16="http://schemas.microsoft.com/office/drawing/2014/main" id="{04502B16-1975-BC70-3852-A4CDB9D8E2DF}"/>
              </a:ext>
            </a:extLst>
          </p:cNvPr>
          <p:cNvSpPr>
            <a:spLocks noGrp="1" noChangeArrowheads="1"/>
          </p:cNvSpPr>
          <p:nvPr>
            <p:ph type="sldNum" sz="quarter" idx="12"/>
          </p:nvPr>
        </p:nvSpPr>
        <p:spPr>
          <a:ln/>
        </p:spPr>
        <p:txBody>
          <a:bodyPr/>
          <a:lstStyle>
            <a:lvl1pPr>
              <a:defRPr/>
            </a:lvl1pPr>
          </a:lstStyle>
          <a:p>
            <a:fld id="{642DE6B1-5E6A-1846-8301-60AA08EAE6E5}" type="slidenum">
              <a:rPr lang="en-US" altLang="en-US"/>
              <a:pPr/>
              <a:t>‹#›</a:t>
            </a:fld>
            <a:endParaRPr lang="en-US" altLang="en-US"/>
          </a:p>
        </p:txBody>
      </p:sp>
    </p:spTree>
    <p:extLst>
      <p:ext uri="{BB962C8B-B14F-4D97-AF65-F5344CB8AC3E}">
        <p14:creationId xmlns:p14="http://schemas.microsoft.com/office/powerpoint/2010/main" val="12990816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a:extLst>
              <a:ext uri="{FF2B5EF4-FFF2-40B4-BE49-F238E27FC236}">
                <a16:creationId xmlns:a16="http://schemas.microsoft.com/office/drawing/2014/main" id="{5C02E54F-0F85-644B-1972-13F7573675C0}"/>
              </a:ext>
            </a:extLst>
          </p:cNvPr>
          <p:cNvSpPr>
            <a:spLocks noGrp="1" noChangeArrowheads="1"/>
          </p:cNvSpPr>
          <p:nvPr>
            <p:ph type="dt" sz="half" idx="10"/>
          </p:nvPr>
        </p:nvSpPr>
        <p:spPr>
          <a:ln/>
        </p:spPr>
        <p:txBody>
          <a:bodyPr/>
          <a:lstStyle>
            <a:lvl1pPr>
              <a:defRPr/>
            </a:lvl1pPr>
          </a:lstStyle>
          <a:p>
            <a:pPr>
              <a:defRPr/>
            </a:pPr>
            <a:fld id="{177BC8BD-714A-7E40-8FB0-24CDC795851B}" type="datetime1">
              <a:rPr lang="en-US"/>
              <a:pPr>
                <a:defRPr/>
              </a:pPr>
              <a:t>5/9/22</a:t>
            </a:fld>
            <a:endParaRPr lang="en-US"/>
          </a:p>
        </p:txBody>
      </p:sp>
      <p:sp>
        <p:nvSpPr>
          <p:cNvPr id="5" name="Rectangle 12">
            <a:extLst>
              <a:ext uri="{FF2B5EF4-FFF2-40B4-BE49-F238E27FC236}">
                <a16:creationId xmlns:a16="http://schemas.microsoft.com/office/drawing/2014/main" id="{893BB1A5-CCC5-C593-7A26-66B39C9AE3F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13">
            <a:extLst>
              <a:ext uri="{FF2B5EF4-FFF2-40B4-BE49-F238E27FC236}">
                <a16:creationId xmlns:a16="http://schemas.microsoft.com/office/drawing/2014/main" id="{765FC712-61B6-1996-5ACC-D637E8BD3DC4}"/>
              </a:ext>
            </a:extLst>
          </p:cNvPr>
          <p:cNvSpPr>
            <a:spLocks noGrp="1" noChangeArrowheads="1"/>
          </p:cNvSpPr>
          <p:nvPr>
            <p:ph type="sldNum" sz="quarter" idx="12"/>
          </p:nvPr>
        </p:nvSpPr>
        <p:spPr>
          <a:ln/>
        </p:spPr>
        <p:txBody>
          <a:bodyPr/>
          <a:lstStyle>
            <a:lvl1pPr>
              <a:defRPr/>
            </a:lvl1pPr>
          </a:lstStyle>
          <a:p>
            <a:fld id="{AC8114A7-0004-4B4D-8B9A-819E87C60BA2}" type="slidenum">
              <a:rPr lang="en-US" altLang="en-US"/>
              <a:pPr/>
              <a:t>‹#›</a:t>
            </a:fld>
            <a:endParaRPr lang="en-US" altLang="en-US"/>
          </a:p>
        </p:txBody>
      </p:sp>
    </p:spTree>
    <p:extLst>
      <p:ext uri="{BB962C8B-B14F-4D97-AF65-F5344CB8AC3E}">
        <p14:creationId xmlns:p14="http://schemas.microsoft.com/office/powerpoint/2010/main" val="22758664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1">
            <a:extLst>
              <a:ext uri="{FF2B5EF4-FFF2-40B4-BE49-F238E27FC236}">
                <a16:creationId xmlns:a16="http://schemas.microsoft.com/office/drawing/2014/main" id="{85EC9218-9506-8CD9-4DB0-D070A4796C0F}"/>
              </a:ext>
            </a:extLst>
          </p:cNvPr>
          <p:cNvSpPr>
            <a:spLocks noGrp="1" noChangeArrowheads="1"/>
          </p:cNvSpPr>
          <p:nvPr>
            <p:ph type="dt" sz="half" idx="10"/>
          </p:nvPr>
        </p:nvSpPr>
        <p:spPr>
          <a:ln/>
        </p:spPr>
        <p:txBody>
          <a:bodyPr/>
          <a:lstStyle>
            <a:lvl1pPr>
              <a:defRPr/>
            </a:lvl1pPr>
          </a:lstStyle>
          <a:p>
            <a:pPr>
              <a:defRPr/>
            </a:pPr>
            <a:fld id="{82FCDA71-0F1A-4D4E-9D75-EA795838E1A4}" type="datetime1">
              <a:rPr lang="en-US"/>
              <a:pPr>
                <a:defRPr/>
              </a:pPr>
              <a:t>5/9/22</a:t>
            </a:fld>
            <a:endParaRPr lang="en-US"/>
          </a:p>
        </p:txBody>
      </p:sp>
      <p:sp>
        <p:nvSpPr>
          <p:cNvPr id="5" name="Rectangle 12">
            <a:extLst>
              <a:ext uri="{FF2B5EF4-FFF2-40B4-BE49-F238E27FC236}">
                <a16:creationId xmlns:a16="http://schemas.microsoft.com/office/drawing/2014/main" id="{3684ABD0-DB1F-D98B-CA81-CBD51953100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13">
            <a:extLst>
              <a:ext uri="{FF2B5EF4-FFF2-40B4-BE49-F238E27FC236}">
                <a16:creationId xmlns:a16="http://schemas.microsoft.com/office/drawing/2014/main" id="{AD5791DA-2F8A-9790-F549-5CAFA2B2A074}"/>
              </a:ext>
            </a:extLst>
          </p:cNvPr>
          <p:cNvSpPr>
            <a:spLocks noGrp="1" noChangeArrowheads="1"/>
          </p:cNvSpPr>
          <p:nvPr>
            <p:ph type="sldNum" sz="quarter" idx="12"/>
          </p:nvPr>
        </p:nvSpPr>
        <p:spPr>
          <a:ln/>
        </p:spPr>
        <p:txBody>
          <a:bodyPr/>
          <a:lstStyle>
            <a:lvl1pPr>
              <a:defRPr/>
            </a:lvl1pPr>
          </a:lstStyle>
          <a:p>
            <a:fld id="{895FD69D-4ED2-FB4C-A949-55C7B35C06AF}" type="slidenum">
              <a:rPr lang="en-US" altLang="en-US"/>
              <a:pPr/>
              <a:t>‹#›</a:t>
            </a:fld>
            <a:endParaRPr lang="en-US" altLang="en-US"/>
          </a:p>
        </p:txBody>
      </p:sp>
    </p:spTree>
    <p:extLst>
      <p:ext uri="{BB962C8B-B14F-4D97-AF65-F5344CB8AC3E}">
        <p14:creationId xmlns:p14="http://schemas.microsoft.com/office/powerpoint/2010/main" val="38631711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1">
            <a:extLst>
              <a:ext uri="{FF2B5EF4-FFF2-40B4-BE49-F238E27FC236}">
                <a16:creationId xmlns:a16="http://schemas.microsoft.com/office/drawing/2014/main" id="{634318EF-818D-6FD2-4619-3D9610554C12}"/>
              </a:ext>
            </a:extLst>
          </p:cNvPr>
          <p:cNvSpPr>
            <a:spLocks noGrp="1" noChangeArrowheads="1"/>
          </p:cNvSpPr>
          <p:nvPr>
            <p:ph type="dt" sz="half" idx="10"/>
          </p:nvPr>
        </p:nvSpPr>
        <p:spPr>
          <a:ln/>
        </p:spPr>
        <p:txBody>
          <a:bodyPr/>
          <a:lstStyle>
            <a:lvl1pPr>
              <a:defRPr/>
            </a:lvl1pPr>
          </a:lstStyle>
          <a:p>
            <a:pPr>
              <a:defRPr/>
            </a:pPr>
            <a:fld id="{65A2F1BF-367C-7046-A311-EEE29B7C91E2}" type="datetime1">
              <a:rPr lang="en-US"/>
              <a:pPr>
                <a:defRPr/>
              </a:pPr>
              <a:t>5/9/22</a:t>
            </a:fld>
            <a:endParaRPr lang="en-US"/>
          </a:p>
        </p:txBody>
      </p:sp>
      <p:sp>
        <p:nvSpPr>
          <p:cNvPr id="6" name="Rectangle 12">
            <a:extLst>
              <a:ext uri="{FF2B5EF4-FFF2-40B4-BE49-F238E27FC236}">
                <a16:creationId xmlns:a16="http://schemas.microsoft.com/office/drawing/2014/main" id="{9D523BC3-16AF-4DA3-4227-5B50E4AD6FC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13">
            <a:extLst>
              <a:ext uri="{FF2B5EF4-FFF2-40B4-BE49-F238E27FC236}">
                <a16:creationId xmlns:a16="http://schemas.microsoft.com/office/drawing/2014/main" id="{FDDCFF41-3163-13A3-C133-490AF0F555A1}"/>
              </a:ext>
            </a:extLst>
          </p:cNvPr>
          <p:cNvSpPr>
            <a:spLocks noGrp="1" noChangeArrowheads="1"/>
          </p:cNvSpPr>
          <p:nvPr>
            <p:ph type="sldNum" sz="quarter" idx="12"/>
          </p:nvPr>
        </p:nvSpPr>
        <p:spPr>
          <a:ln/>
        </p:spPr>
        <p:txBody>
          <a:bodyPr/>
          <a:lstStyle>
            <a:lvl1pPr>
              <a:defRPr/>
            </a:lvl1pPr>
          </a:lstStyle>
          <a:p>
            <a:fld id="{5C466BAF-1AE6-5747-98E9-74DC68BF2F25}" type="slidenum">
              <a:rPr lang="en-US" altLang="en-US"/>
              <a:pPr/>
              <a:t>‹#›</a:t>
            </a:fld>
            <a:endParaRPr lang="en-US" altLang="en-US"/>
          </a:p>
        </p:txBody>
      </p:sp>
    </p:spTree>
    <p:extLst>
      <p:ext uri="{BB962C8B-B14F-4D97-AF65-F5344CB8AC3E}">
        <p14:creationId xmlns:p14="http://schemas.microsoft.com/office/powerpoint/2010/main" val="28367668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1">
            <a:extLst>
              <a:ext uri="{FF2B5EF4-FFF2-40B4-BE49-F238E27FC236}">
                <a16:creationId xmlns:a16="http://schemas.microsoft.com/office/drawing/2014/main" id="{F696C449-94CE-0822-E6BB-757A23C7DA4D}"/>
              </a:ext>
            </a:extLst>
          </p:cNvPr>
          <p:cNvSpPr>
            <a:spLocks noGrp="1" noChangeArrowheads="1"/>
          </p:cNvSpPr>
          <p:nvPr>
            <p:ph type="dt" sz="half" idx="10"/>
          </p:nvPr>
        </p:nvSpPr>
        <p:spPr>
          <a:ln/>
        </p:spPr>
        <p:txBody>
          <a:bodyPr/>
          <a:lstStyle>
            <a:lvl1pPr>
              <a:defRPr/>
            </a:lvl1pPr>
          </a:lstStyle>
          <a:p>
            <a:pPr>
              <a:defRPr/>
            </a:pPr>
            <a:fld id="{B6B9DFA2-639A-2A4D-8ACD-90D90E060E7C}" type="datetime1">
              <a:rPr lang="en-US"/>
              <a:pPr>
                <a:defRPr/>
              </a:pPr>
              <a:t>5/9/22</a:t>
            </a:fld>
            <a:endParaRPr lang="en-US"/>
          </a:p>
        </p:txBody>
      </p:sp>
      <p:sp>
        <p:nvSpPr>
          <p:cNvPr id="8" name="Rectangle 12">
            <a:extLst>
              <a:ext uri="{FF2B5EF4-FFF2-40B4-BE49-F238E27FC236}">
                <a16:creationId xmlns:a16="http://schemas.microsoft.com/office/drawing/2014/main" id="{EE5DD355-217C-255F-92F4-9FD1E224F67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13">
            <a:extLst>
              <a:ext uri="{FF2B5EF4-FFF2-40B4-BE49-F238E27FC236}">
                <a16:creationId xmlns:a16="http://schemas.microsoft.com/office/drawing/2014/main" id="{9B01BE3B-46D5-FB00-2C4B-C1D6A651DB02}"/>
              </a:ext>
            </a:extLst>
          </p:cNvPr>
          <p:cNvSpPr>
            <a:spLocks noGrp="1" noChangeArrowheads="1"/>
          </p:cNvSpPr>
          <p:nvPr>
            <p:ph type="sldNum" sz="quarter" idx="12"/>
          </p:nvPr>
        </p:nvSpPr>
        <p:spPr>
          <a:ln/>
        </p:spPr>
        <p:txBody>
          <a:bodyPr/>
          <a:lstStyle>
            <a:lvl1pPr>
              <a:defRPr/>
            </a:lvl1pPr>
          </a:lstStyle>
          <a:p>
            <a:fld id="{E2821310-A81D-4F41-9617-8AD69BC45D2C}" type="slidenum">
              <a:rPr lang="en-US" altLang="en-US"/>
              <a:pPr/>
              <a:t>‹#›</a:t>
            </a:fld>
            <a:endParaRPr lang="en-US" altLang="en-US"/>
          </a:p>
        </p:txBody>
      </p:sp>
    </p:spTree>
    <p:extLst>
      <p:ext uri="{BB962C8B-B14F-4D97-AF65-F5344CB8AC3E}">
        <p14:creationId xmlns:p14="http://schemas.microsoft.com/office/powerpoint/2010/main" val="21680054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1">
            <a:extLst>
              <a:ext uri="{FF2B5EF4-FFF2-40B4-BE49-F238E27FC236}">
                <a16:creationId xmlns:a16="http://schemas.microsoft.com/office/drawing/2014/main" id="{935FDD5D-1599-A95D-ABDD-0533FC940D7A}"/>
              </a:ext>
            </a:extLst>
          </p:cNvPr>
          <p:cNvSpPr>
            <a:spLocks noGrp="1" noChangeArrowheads="1"/>
          </p:cNvSpPr>
          <p:nvPr>
            <p:ph type="dt" sz="half" idx="10"/>
          </p:nvPr>
        </p:nvSpPr>
        <p:spPr>
          <a:ln/>
        </p:spPr>
        <p:txBody>
          <a:bodyPr/>
          <a:lstStyle>
            <a:lvl1pPr>
              <a:defRPr/>
            </a:lvl1pPr>
          </a:lstStyle>
          <a:p>
            <a:pPr>
              <a:defRPr/>
            </a:pPr>
            <a:fld id="{E83B1D80-B1AD-6B4D-BF42-11232F3EFED7}" type="datetime1">
              <a:rPr lang="en-US"/>
              <a:pPr>
                <a:defRPr/>
              </a:pPr>
              <a:t>5/9/22</a:t>
            </a:fld>
            <a:endParaRPr lang="en-US"/>
          </a:p>
        </p:txBody>
      </p:sp>
      <p:sp>
        <p:nvSpPr>
          <p:cNvPr id="4" name="Rectangle 12">
            <a:extLst>
              <a:ext uri="{FF2B5EF4-FFF2-40B4-BE49-F238E27FC236}">
                <a16:creationId xmlns:a16="http://schemas.microsoft.com/office/drawing/2014/main" id="{2A637392-5C69-B15E-682D-D91FDCD8163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13">
            <a:extLst>
              <a:ext uri="{FF2B5EF4-FFF2-40B4-BE49-F238E27FC236}">
                <a16:creationId xmlns:a16="http://schemas.microsoft.com/office/drawing/2014/main" id="{303BC051-09F5-1CE6-080B-345006230792}"/>
              </a:ext>
            </a:extLst>
          </p:cNvPr>
          <p:cNvSpPr>
            <a:spLocks noGrp="1" noChangeArrowheads="1"/>
          </p:cNvSpPr>
          <p:nvPr>
            <p:ph type="sldNum" sz="quarter" idx="12"/>
          </p:nvPr>
        </p:nvSpPr>
        <p:spPr>
          <a:ln/>
        </p:spPr>
        <p:txBody>
          <a:bodyPr/>
          <a:lstStyle>
            <a:lvl1pPr>
              <a:defRPr/>
            </a:lvl1pPr>
          </a:lstStyle>
          <a:p>
            <a:fld id="{41929976-EFC5-D841-A977-AF06869BA822}" type="slidenum">
              <a:rPr lang="en-US" altLang="en-US"/>
              <a:pPr/>
              <a:t>‹#›</a:t>
            </a:fld>
            <a:endParaRPr lang="en-US" altLang="en-US"/>
          </a:p>
        </p:txBody>
      </p:sp>
    </p:spTree>
    <p:extLst>
      <p:ext uri="{BB962C8B-B14F-4D97-AF65-F5344CB8AC3E}">
        <p14:creationId xmlns:p14="http://schemas.microsoft.com/office/powerpoint/2010/main" val="26944069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a:extLst>
              <a:ext uri="{FF2B5EF4-FFF2-40B4-BE49-F238E27FC236}">
                <a16:creationId xmlns:a16="http://schemas.microsoft.com/office/drawing/2014/main" id="{2BA93E56-8A56-96CF-27F1-17E2CA876D23}"/>
              </a:ext>
            </a:extLst>
          </p:cNvPr>
          <p:cNvSpPr>
            <a:spLocks noGrp="1" noChangeArrowheads="1"/>
          </p:cNvSpPr>
          <p:nvPr>
            <p:ph type="dt" sz="half" idx="10"/>
          </p:nvPr>
        </p:nvSpPr>
        <p:spPr>
          <a:ln/>
        </p:spPr>
        <p:txBody>
          <a:bodyPr/>
          <a:lstStyle>
            <a:lvl1pPr>
              <a:defRPr/>
            </a:lvl1pPr>
          </a:lstStyle>
          <a:p>
            <a:pPr>
              <a:defRPr/>
            </a:pPr>
            <a:fld id="{A1398225-B74C-8E4B-941E-0C665E778C83}" type="datetime1">
              <a:rPr lang="en-US"/>
              <a:pPr>
                <a:defRPr/>
              </a:pPr>
              <a:t>5/9/22</a:t>
            </a:fld>
            <a:endParaRPr lang="en-US"/>
          </a:p>
        </p:txBody>
      </p:sp>
      <p:sp>
        <p:nvSpPr>
          <p:cNvPr id="3" name="Rectangle 12">
            <a:extLst>
              <a:ext uri="{FF2B5EF4-FFF2-40B4-BE49-F238E27FC236}">
                <a16:creationId xmlns:a16="http://schemas.microsoft.com/office/drawing/2014/main" id="{CEA58152-0DFD-FAF9-0084-FB3987EC1FF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13">
            <a:extLst>
              <a:ext uri="{FF2B5EF4-FFF2-40B4-BE49-F238E27FC236}">
                <a16:creationId xmlns:a16="http://schemas.microsoft.com/office/drawing/2014/main" id="{699DDB2B-4599-B8C0-B15C-983173426EED}"/>
              </a:ext>
            </a:extLst>
          </p:cNvPr>
          <p:cNvSpPr>
            <a:spLocks noGrp="1" noChangeArrowheads="1"/>
          </p:cNvSpPr>
          <p:nvPr>
            <p:ph type="sldNum" sz="quarter" idx="12"/>
          </p:nvPr>
        </p:nvSpPr>
        <p:spPr>
          <a:ln/>
        </p:spPr>
        <p:txBody>
          <a:bodyPr/>
          <a:lstStyle>
            <a:lvl1pPr>
              <a:defRPr/>
            </a:lvl1pPr>
          </a:lstStyle>
          <a:p>
            <a:fld id="{2999F07E-6D7C-814E-9F52-EAA77D492F07}" type="slidenum">
              <a:rPr lang="en-US" altLang="en-US"/>
              <a:pPr/>
              <a:t>‹#›</a:t>
            </a:fld>
            <a:endParaRPr lang="en-US" altLang="en-US"/>
          </a:p>
        </p:txBody>
      </p:sp>
    </p:spTree>
    <p:extLst>
      <p:ext uri="{BB962C8B-B14F-4D97-AF65-F5344CB8AC3E}">
        <p14:creationId xmlns:p14="http://schemas.microsoft.com/office/powerpoint/2010/main" val="8085888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a:extLst>
              <a:ext uri="{FF2B5EF4-FFF2-40B4-BE49-F238E27FC236}">
                <a16:creationId xmlns:a16="http://schemas.microsoft.com/office/drawing/2014/main" id="{1D31662F-C244-DA86-B6A3-ACA624EF41CF}"/>
              </a:ext>
            </a:extLst>
          </p:cNvPr>
          <p:cNvSpPr>
            <a:spLocks noGrp="1" noChangeArrowheads="1"/>
          </p:cNvSpPr>
          <p:nvPr>
            <p:ph type="dt" sz="half" idx="10"/>
          </p:nvPr>
        </p:nvSpPr>
        <p:spPr>
          <a:ln/>
        </p:spPr>
        <p:txBody>
          <a:bodyPr/>
          <a:lstStyle>
            <a:lvl1pPr>
              <a:defRPr/>
            </a:lvl1pPr>
          </a:lstStyle>
          <a:p>
            <a:pPr>
              <a:defRPr/>
            </a:pPr>
            <a:fld id="{3F849034-9846-8240-B239-FC335242D29A}" type="datetime1">
              <a:rPr lang="en-US"/>
              <a:pPr>
                <a:defRPr/>
              </a:pPr>
              <a:t>5/9/22</a:t>
            </a:fld>
            <a:endParaRPr lang="en-US"/>
          </a:p>
        </p:txBody>
      </p:sp>
      <p:sp>
        <p:nvSpPr>
          <p:cNvPr id="6" name="Rectangle 12">
            <a:extLst>
              <a:ext uri="{FF2B5EF4-FFF2-40B4-BE49-F238E27FC236}">
                <a16:creationId xmlns:a16="http://schemas.microsoft.com/office/drawing/2014/main" id="{27A89682-18FF-AC73-15AD-5ADAE752631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13">
            <a:extLst>
              <a:ext uri="{FF2B5EF4-FFF2-40B4-BE49-F238E27FC236}">
                <a16:creationId xmlns:a16="http://schemas.microsoft.com/office/drawing/2014/main" id="{61B3FD33-4DD1-86EE-C7AC-A9D57C679DC0}"/>
              </a:ext>
            </a:extLst>
          </p:cNvPr>
          <p:cNvSpPr>
            <a:spLocks noGrp="1" noChangeArrowheads="1"/>
          </p:cNvSpPr>
          <p:nvPr>
            <p:ph type="sldNum" sz="quarter" idx="12"/>
          </p:nvPr>
        </p:nvSpPr>
        <p:spPr>
          <a:ln/>
        </p:spPr>
        <p:txBody>
          <a:bodyPr/>
          <a:lstStyle>
            <a:lvl1pPr>
              <a:defRPr/>
            </a:lvl1pPr>
          </a:lstStyle>
          <a:p>
            <a:fld id="{F480BB95-29A1-1C4A-8623-6EB95D815D54}" type="slidenum">
              <a:rPr lang="en-US" altLang="en-US"/>
              <a:pPr/>
              <a:t>‹#›</a:t>
            </a:fld>
            <a:endParaRPr lang="en-US" altLang="en-US"/>
          </a:p>
        </p:txBody>
      </p:sp>
    </p:spTree>
    <p:extLst>
      <p:ext uri="{BB962C8B-B14F-4D97-AF65-F5344CB8AC3E}">
        <p14:creationId xmlns:p14="http://schemas.microsoft.com/office/powerpoint/2010/main" val="4397865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a:extLst>
              <a:ext uri="{FF2B5EF4-FFF2-40B4-BE49-F238E27FC236}">
                <a16:creationId xmlns:a16="http://schemas.microsoft.com/office/drawing/2014/main" id="{6E338076-442C-F918-0342-1011A56C6778}"/>
              </a:ext>
            </a:extLst>
          </p:cNvPr>
          <p:cNvSpPr>
            <a:spLocks noGrp="1" noChangeArrowheads="1"/>
          </p:cNvSpPr>
          <p:nvPr>
            <p:ph type="dt" sz="half" idx="10"/>
          </p:nvPr>
        </p:nvSpPr>
        <p:spPr>
          <a:ln/>
        </p:spPr>
        <p:txBody>
          <a:bodyPr/>
          <a:lstStyle>
            <a:lvl1pPr>
              <a:defRPr/>
            </a:lvl1pPr>
          </a:lstStyle>
          <a:p>
            <a:pPr>
              <a:defRPr/>
            </a:pPr>
            <a:fld id="{E064E52F-47CB-3441-BF61-7B0881840067}" type="datetime1">
              <a:rPr lang="en-US"/>
              <a:pPr>
                <a:defRPr/>
              </a:pPr>
              <a:t>5/9/22</a:t>
            </a:fld>
            <a:endParaRPr lang="en-US"/>
          </a:p>
        </p:txBody>
      </p:sp>
      <p:sp>
        <p:nvSpPr>
          <p:cNvPr id="6" name="Rectangle 12">
            <a:extLst>
              <a:ext uri="{FF2B5EF4-FFF2-40B4-BE49-F238E27FC236}">
                <a16:creationId xmlns:a16="http://schemas.microsoft.com/office/drawing/2014/main" id="{D2AB0F51-1BEC-C488-1C1D-BE86BF962E4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13">
            <a:extLst>
              <a:ext uri="{FF2B5EF4-FFF2-40B4-BE49-F238E27FC236}">
                <a16:creationId xmlns:a16="http://schemas.microsoft.com/office/drawing/2014/main" id="{DBDC1B94-FE5D-BFBC-76B5-D30975CD3D83}"/>
              </a:ext>
            </a:extLst>
          </p:cNvPr>
          <p:cNvSpPr>
            <a:spLocks noGrp="1" noChangeArrowheads="1"/>
          </p:cNvSpPr>
          <p:nvPr>
            <p:ph type="sldNum" sz="quarter" idx="12"/>
          </p:nvPr>
        </p:nvSpPr>
        <p:spPr>
          <a:ln/>
        </p:spPr>
        <p:txBody>
          <a:bodyPr/>
          <a:lstStyle>
            <a:lvl1pPr>
              <a:defRPr/>
            </a:lvl1pPr>
          </a:lstStyle>
          <a:p>
            <a:fld id="{AB6C9B89-B9AD-A841-83B7-767AC2591372}" type="slidenum">
              <a:rPr lang="en-US" altLang="en-US"/>
              <a:pPr/>
              <a:t>‹#›</a:t>
            </a:fld>
            <a:endParaRPr lang="en-US" altLang="en-US"/>
          </a:p>
        </p:txBody>
      </p:sp>
    </p:spTree>
    <p:extLst>
      <p:ext uri="{BB962C8B-B14F-4D97-AF65-F5344CB8AC3E}">
        <p14:creationId xmlns:p14="http://schemas.microsoft.com/office/powerpoint/2010/main" val="2931523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75725C8B-BD25-290F-39B1-2C908061F244}"/>
              </a:ext>
            </a:extLst>
          </p:cNvPr>
          <p:cNvSpPr>
            <a:spLocks noChangeArrowheads="1"/>
          </p:cNvSpPr>
          <p:nvPr/>
        </p:nvSpPr>
        <p:spPr bwMode="ltGray">
          <a:xfrm>
            <a:off x="417513" y="1098550"/>
            <a:ext cx="438150" cy="474663"/>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b="1">
                <a:solidFill>
                  <a:schemeClr val="tx1"/>
                </a:solidFill>
                <a:latin typeface="Tahoma" panose="020B0604030504040204" pitchFamily="34" charset="0"/>
                <a:cs typeface="Arial" panose="020B0604020202020204" pitchFamily="34" charset="0"/>
              </a:defRPr>
            </a:lvl1pPr>
            <a:lvl2pPr marL="742950" indent="-285750" eaLnBrk="0" hangingPunct="0">
              <a:defRPr b="1">
                <a:solidFill>
                  <a:schemeClr val="tx1"/>
                </a:solidFill>
                <a:latin typeface="Tahoma" panose="020B0604030504040204" pitchFamily="34" charset="0"/>
                <a:cs typeface="Arial" panose="020B0604020202020204" pitchFamily="34" charset="0"/>
              </a:defRPr>
            </a:lvl2pPr>
            <a:lvl3pPr marL="1143000" indent="-228600" eaLnBrk="0" hangingPunct="0">
              <a:defRPr b="1">
                <a:solidFill>
                  <a:schemeClr val="tx1"/>
                </a:solidFill>
                <a:latin typeface="Tahoma" panose="020B0604030504040204" pitchFamily="34" charset="0"/>
                <a:cs typeface="Arial" panose="020B0604020202020204" pitchFamily="34" charset="0"/>
              </a:defRPr>
            </a:lvl3pPr>
            <a:lvl4pPr marL="1600200" indent="-228600" eaLnBrk="0" hangingPunct="0">
              <a:defRPr b="1">
                <a:solidFill>
                  <a:schemeClr val="tx1"/>
                </a:solidFill>
                <a:latin typeface="Tahoma" panose="020B0604030504040204" pitchFamily="34" charset="0"/>
                <a:cs typeface="Arial" panose="020B0604020202020204" pitchFamily="34" charset="0"/>
              </a:defRPr>
            </a:lvl4pPr>
            <a:lvl5pPr marL="2057400" indent="-228600" eaLnBrk="0" hangingPunct="0">
              <a:defRPr b="1">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Tahoma" panose="020B0604030504040204" pitchFamily="34" charset="0"/>
                <a:cs typeface="Arial" panose="020B0604020202020204" pitchFamily="34" charset="0"/>
              </a:defRPr>
            </a:lvl9pPr>
          </a:lstStyle>
          <a:p>
            <a:pPr algn="ctr" eaLnBrk="1" hangingPunct="1">
              <a:defRPr/>
            </a:pPr>
            <a:endParaRPr kumimoji="1" lang="en-US" altLang="en-US" sz="2400" b="0"/>
          </a:p>
        </p:txBody>
      </p:sp>
      <p:sp>
        <p:nvSpPr>
          <p:cNvPr id="1027" name="Rectangle 3">
            <a:extLst>
              <a:ext uri="{FF2B5EF4-FFF2-40B4-BE49-F238E27FC236}">
                <a16:creationId xmlns:a16="http://schemas.microsoft.com/office/drawing/2014/main" id="{AD1A875F-506E-6099-6601-B7A9000568B6}"/>
              </a:ext>
            </a:extLst>
          </p:cNvPr>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b="1">
                <a:solidFill>
                  <a:schemeClr val="tx1"/>
                </a:solidFill>
                <a:latin typeface="Tahoma" panose="020B0604030504040204" pitchFamily="34" charset="0"/>
                <a:cs typeface="Arial" panose="020B0604020202020204" pitchFamily="34" charset="0"/>
              </a:defRPr>
            </a:lvl1pPr>
            <a:lvl2pPr marL="742950" indent="-285750" eaLnBrk="0" hangingPunct="0">
              <a:defRPr b="1">
                <a:solidFill>
                  <a:schemeClr val="tx1"/>
                </a:solidFill>
                <a:latin typeface="Tahoma" panose="020B0604030504040204" pitchFamily="34" charset="0"/>
                <a:cs typeface="Arial" panose="020B0604020202020204" pitchFamily="34" charset="0"/>
              </a:defRPr>
            </a:lvl2pPr>
            <a:lvl3pPr marL="1143000" indent="-228600" eaLnBrk="0" hangingPunct="0">
              <a:defRPr b="1">
                <a:solidFill>
                  <a:schemeClr val="tx1"/>
                </a:solidFill>
                <a:latin typeface="Tahoma" panose="020B0604030504040204" pitchFamily="34" charset="0"/>
                <a:cs typeface="Arial" panose="020B0604020202020204" pitchFamily="34" charset="0"/>
              </a:defRPr>
            </a:lvl3pPr>
            <a:lvl4pPr marL="1600200" indent="-228600" eaLnBrk="0" hangingPunct="0">
              <a:defRPr b="1">
                <a:solidFill>
                  <a:schemeClr val="tx1"/>
                </a:solidFill>
                <a:latin typeface="Tahoma" panose="020B0604030504040204" pitchFamily="34" charset="0"/>
                <a:cs typeface="Arial" panose="020B0604020202020204" pitchFamily="34" charset="0"/>
              </a:defRPr>
            </a:lvl4pPr>
            <a:lvl5pPr marL="2057400" indent="-228600" eaLnBrk="0" hangingPunct="0">
              <a:defRPr b="1">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Tahoma" panose="020B0604030504040204" pitchFamily="34" charset="0"/>
                <a:cs typeface="Arial" panose="020B0604020202020204" pitchFamily="34" charset="0"/>
              </a:defRPr>
            </a:lvl9pPr>
          </a:lstStyle>
          <a:p>
            <a:pPr algn="ctr" eaLnBrk="1" hangingPunct="1">
              <a:defRPr/>
            </a:pPr>
            <a:endParaRPr kumimoji="1" lang="en-US" altLang="en-US" sz="2400" b="0"/>
          </a:p>
        </p:txBody>
      </p:sp>
      <p:sp>
        <p:nvSpPr>
          <p:cNvPr id="1028" name="Rectangle 4">
            <a:extLst>
              <a:ext uri="{FF2B5EF4-FFF2-40B4-BE49-F238E27FC236}">
                <a16:creationId xmlns:a16="http://schemas.microsoft.com/office/drawing/2014/main" id="{386C4381-4944-5A61-DC06-27D2DBB8A832}"/>
              </a:ext>
            </a:extLst>
          </p:cNvPr>
          <p:cNvSpPr>
            <a:spLocks noChangeArrowheads="1"/>
          </p:cNvSpPr>
          <p:nvPr/>
        </p:nvSpPr>
        <p:spPr bwMode="ltGray">
          <a:xfrm>
            <a:off x="541338" y="1520825"/>
            <a:ext cx="422275" cy="474663"/>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b="1">
                <a:solidFill>
                  <a:schemeClr val="tx1"/>
                </a:solidFill>
                <a:latin typeface="Tahoma" panose="020B0604030504040204" pitchFamily="34" charset="0"/>
                <a:cs typeface="Arial" panose="020B0604020202020204" pitchFamily="34" charset="0"/>
              </a:defRPr>
            </a:lvl1pPr>
            <a:lvl2pPr marL="742950" indent="-285750" eaLnBrk="0" hangingPunct="0">
              <a:defRPr b="1">
                <a:solidFill>
                  <a:schemeClr val="tx1"/>
                </a:solidFill>
                <a:latin typeface="Tahoma" panose="020B0604030504040204" pitchFamily="34" charset="0"/>
                <a:cs typeface="Arial" panose="020B0604020202020204" pitchFamily="34" charset="0"/>
              </a:defRPr>
            </a:lvl2pPr>
            <a:lvl3pPr marL="1143000" indent="-228600" eaLnBrk="0" hangingPunct="0">
              <a:defRPr b="1">
                <a:solidFill>
                  <a:schemeClr val="tx1"/>
                </a:solidFill>
                <a:latin typeface="Tahoma" panose="020B0604030504040204" pitchFamily="34" charset="0"/>
                <a:cs typeface="Arial" panose="020B0604020202020204" pitchFamily="34" charset="0"/>
              </a:defRPr>
            </a:lvl3pPr>
            <a:lvl4pPr marL="1600200" indent="-228600" eaLnBrk="0" hangingPunct="0">
              <a:defRPr b="1">
                <a:solidFill>
                  <a:schemeClr val="tx1"/>
                </a:solidFill>
                <a:latin typeface="Tahoma" panose="020B0604030504040204" pitchFamily="34" charset="0"/>
                <a:cs typeface="Arial" panose="020B0604020202020204" pitchFamily="34" charset="0"/>
              </a:defRPr>
            </a:lvl4pPr>
            <a:lvl5pPr marL="2057400" indent="-228600" eaLnBrk="0" hangingPunct="0">
              <a:defRPr b="1">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Tahoma" panose="020B0604030504040204" pitchFamily="34" charset="0"/>
                <a:cs typeface="Arial" panose="020B0604020202020204" pitchFamily="34" charset="0"/>
              </a:defRPr>
            </a:lvl9pPr>
          </a:lstStyle>
          <a:p>
            <a:pPr algn="ctr" eaLnBrk="1" hangingPunct="1">
              <a:defRPr/>
            </a:pPr>
            <a:endParaRPr kumimoji="1" lang="en-US" altLang="en-US" sz="2400" b="0"/>
          </a:p>
        </p:txBody>
      </p:sp>
      <p:sp>
        <p:nvSpPr>
          <p:cNvPr id="1029" name="Rectangle 5">
            <a:extLst>
              <a:ext uri="{FF2B5EF4-FFF2-40B4-BE49-F238E27FC236}">
                <a16:creationId xmlns:a16="http://schemas.microsoft.com/office/drawing/2014/main" id="{E0C06DD1-CF81-9785-7ED6-FE3D3A0E18C6}"/>
              </a:ext>
            </a:extLst>
          </p:cNvPr>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b="1">
                <a:solidFill>
                  <a:schemeClr val="tx1"/>
                </a:solidFill>
                <a:latin typeface="Tahoma" panose="020B0604030504040204" pitchFamily="34" charset="0"/>
                <a:cs typeface="Arial" panose="020B0604020202020204" pitchFamily="34" charset="0"/>
              </a:defRPr>
            </a:lvl1pPr>
            <a:lvl2pPr marL="742950" indent="-285750" eaLnBrk="0" hangingPunct="0">
              <a:defRPr b="1">
                <a:solidFill>
                  <a:schemeClr val="tx1"/>
                </a:solidFill>
                <a:latin typeface="Tahoma" panose="020B0604030504040204" pitchFamily="34" charset="0"/>
                <a:cs typeface="Arial" panose="020B0604020202020204" pitchFamily="34" charset="0"/>
              </a:defRPr>
            </a:lvl2pPr>
            <a:lvl3pPr marL="1143000" indent="-228600" eaLnBrk="0" hangingPunct="0">
              <a:defRPr b="1">
                <a:solidFill>
                  <a:schemeClr val="tx1"/>
                </a:solidFill>
                <a:latin typeface="Tahoma" panose="020B0604030504040204" pitchFamily="34" charset="0"/>
                <a:cs typeface="Arial" panose="020B0604020202020204" pitchFamily="34" charset="0"/>
              </a:defRPr>
            </a:lvl3pPr>
            <a:lvl4pPr marL="1600200" indent="-228600" eaLnBrk="0" hangingPunct="0">
              <a:defRPr b="1">
                <a:solidFill>
                  <a:schemeClr val="tx1"/>
                </a:solidFill>
                <a:latin typeface="Tahoma" panose="020B0604030504040204" pitchFamily="34" charset="0"/>
                <a:cs typeface="Arial" panose="020B0604020202020204" pitchFamily="34" charset="0"/>
              </a:defRPr>
            </a:lvl4pPr>
            <a:lvl5pPr marL="2057400" indent="-228600" eaLnBrk="0" hangingPunct="0">
              <a:defRPr b="1">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Tahoma" panose="020B0604030504040204" pitchFamily="34" charset="0"/>
                <a:cs typeface="Arial" panose="020B0604020202020204" pitchFamily="34" charset="0"/>
              </a:defRPr>
            </a:lvl9pPr>
          </a:lstStyle>
          <a:p>
            <a:pPr algn="ctr" eaLnBrk="1" hangingPunct="1">
              <a:defRPr/>
            </a:pPr>
            <a:endParaRPr kumimoji="1" lang="en-US" altLang="en-US" sz="2400" b="0"/>
          </a:p>
        </p:txBody>
      </p:sp>
      <p:sp>
        <p:nvSpPr>
          <p:cNvPr id="1030" name="Rectangle 6">
            <a:extLst>
              <a:ext uri="{FF2B5EF4-FFF2-40B4-BE49-F238E27FC236}">
                <a16:creationId xmlns:a16="http://schemas.microsoft.com/office/drawing/2014/main" id="{132D97F7-2FA6-5385-A046-24834B40F0B7}"/>
              </a:ext>
            </a:extLst>
          </p:cNvPr>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b="1">
                <a:solidFill>
                  <a:schemeClr val="tx1"/>
                </a:solidFill>
                <a:latin typeface="Tahoma" panose="020B0604030504040204" pitchFamily="34" charset="0"/>
                <a:cs typeface="Arial" panose="020B0604020202020204" pitchFamily="34" charset="0"/>
              </a:defRPr>
            </a:lvl1pPr>
            <a:lvl2pPr marL="742950" indent="-285750" eaLnBrk="0" hangingPunct="0">
              <a:defRPr b="1">
                <a:solidFill>
                  <a:schemeClr val="tx1"/>
                </a:solidFill>
                <a:latin typeface="Tahoma" panose="020B0604030504040204" pitchFamily="34" charset="0"/>
                <a:cs typeface="Arial" panose="020B0604020202020204" pitchFamily="34" charset="0"/>
              </a:defRPr>
            </a:lvl2pPr>
            <a:lvl3pPr marL="1143000" indent="-228600" eaLnBrk="0" hangingPunct="0">
              <a:defRPr b="1">
                <a:solidFill>
                  <a:schemeClr val="tx1"/>
                </a:solidFill>
                <a:latin typeface="Tahoma" panose="020B0604030504040204" pitchFamily="34" charset="0"/>
                <a:cs typeface="Arial" panose="020B0604020202020204" pitchFamily="34" charset="0"/>
              </a:defRPr>
            </a:lvl3pPr>
            <a:lvl4pPr marL="1600200" indent="-228600" eaLnBrk="0" hangingPunct="0">
              <a:defRPr b="1">
                <a:solidFill>
                  <a:schemeClr val="tx1"/>
                </a:solidFill>
                <a:latin typeface="Tahoma" panose="020B0604030504040204" pitchFamily="34" charset="0"/>
                <a:cs typeface="Arial" panose="020B0604020202020204" pitchFamily="34" charset="0"/>
              </a:defRPr>
            </a:lvl4pPr>
            <a:lvl5pPr marL="2057400" indent="-228600" eaLnBrk="0" hangingPunct="0">
              <a:defRPr b="1">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Tahoma" panose="020B0604030504040204" pitchFamily="34" charset="0"/>
                <a:cs typeface="Arial" panose="020B0604020202020204" pitchFamily="34" charset="0"/>
              </a:defRPr>
            </a:lvl9pPr>
          </a:lstStyle>
          <a:p>
            <a:pPr algn="ctr" eaLnBrk="1" hangingPunct="1">
              <a:defRPr/>
            </a:pPr>
            <a:endParaRPr kumimoji="1" lang="en-US" altLang="en-US" sz="2400" b="0"/>
          </a:p>
        </p:txBody>
      </p:sp>
      <p:sp>
        <p:nvSpPr>
          <p:cNvPr id="1031" name="Rectangle 7">
            <a:extLst>
              <a:ext uri="{FF2B5EF4-FFF2-40B4-BE49-F238E27FC236}">
                <a16:creationId xmlns:a16="http://schemas.microsoft.com/office/drawing/2014/main" id="{6B34602A-639B-133A-796F-E1954769AF00}"/>
              </a:ext>
            </a:extLst>
          </p:cNvPr>
          <p:cNvSpPr>
            <a:spLocks noChangeArrowheads="1"/>
          </p:cNvSpPr>
          <p:nvPr/>
        </p:nvSpPr>
        <p:spPr bwMode="gray">
          <a:xfrm>
            <a:off x="762000" y="990600"/>
            <a:ext cx="31750" cy="1052513"/>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b="1">
                <a:solidFill>
                  <a:schemeClr val="tx1"/>
                </a:solidFill>
                <a:latin typeface="Tahoma" panose="020B0604030504040204" pitchFamily="34" charset="0"/>
                <a:cs typeface="Arial" panose="020B0604020202020204" pitchFamily="34" charset="0"/>
              </a:defRPr>
            </a:lvl1pPr>
            <a:lvl2pPr marL="742950" indent="-285750" eaLnBrk="0" hangingPunct="0">
              <a:defRPr b="1">
                <a:solidFill>
                  <a:schemeClr val="tx1"/>
                </a:solidFill>
                <a:latin typeface="Tahoma" panose="020B0604030504040204" pitchFamily="34" charset="0"/>
                <a:cs typeface="Arial" panose="020B0604020202020204" pitchFamily="34" charset="0"/>
              </a:defRPr>
            </a:lvl2pPr>
            <a:lvl3pPr marL="1143000" indent="-228600" eaLnBrk="0" hangingPunct="0">
              <a:defRPr b="1">
                <a:solidFill>
                  <a:schemeClr val="tx1"/>
                </a:solidFill>
                <a:latin typeface="Tahoma" panose="020B0604030504040204" pitchFamily="34" charset="0"/>
                <a:cs typeface="Arial" panose="020B0604020202020204" pitchFamily="34" charset="0"/>
              </a:defRPr>
            </a:lvl3pPr>
            <a:lvl4pPr marL="1600200" indent="-228600" eaLnBrk="0" hangingPunct="0">
              <a:defRPr b="1">
                <a:solidFill>
                  <a:schemeClr val="tx1"/>
                </a:solidFill>
                <a:latin typeface="Tahoma" panose="020B0604030504040204" pitchFamily="34" charset="0"/>
                <a:cs typeface="Arial" panose="020B0604020202020204" pitchFamily="34" charset="0"/>
              </a:defRPr>
            </a:lvl4pPr>
            <a:lvl5pPr marL="2057400" indent="-228600" eaLnBrk="0" hangingPunct="0">
              <a:defRPr b="1">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Tahoma" panose="020B0604030504040204" pitchFamily="34" charset="0"/>
                <a:cs typeface="Arial" panose="020B0604020202020204" pitchFamily="34" charset="0"/>
              </a:defRPr>
            </a:lvl9pPr>
          </a:lstStyle>
          <a:p>
            <a:pPr algn="ctr" eaLnBrk="1" hangingPunct="1">
              <a:defRPr/>
            </a:pPr>
            <a:endParaRPr kumimoji="1" lang="en-US" altLang="en-US" sz="2400" b="0"/>
          </a:p>
        </p:txBody>
      </p:sp>
      <p:sp>
        <p:nvSpPr>
          <p:cNvPr id="1032" name="Rectangle 8">
            <a:extLst>
              <a:ext uri="{FF2B5EF4-FFF2-40B4-BE49-F238E27FC236}">
                <a16:creationId xmlns:a16="http://schemas.microsoft.com/office/drawing/2014/main" id="{F382D344-ABA4-D2A1-6972-23D795EB5E0D}"/>
              </a:ext>
            </a:extLst>
          </p:cNvPr>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b="1">
                <a:solidFill>
                  <a:schemeClr val="tx1"/>
                </a:solidFill>
                <a:latin typeface="Tahoma" panose="020B0604030504040204" pitchFamily="34" charset="0"/>
                <a:cs typeface="Arial" panose="020B0604020202020204" pitchFamily="34" charset="0"/>
              </a:defRPr>
            </a:lvl1pPr>
            <a:lvl2pPr marL="742950" indent="-285750" eaLnBrk="0" hangingPunct="0">
              <a:defRPr b="1">
                <a:solidFill>
                  <a:schemeClr val="tx1"/>
                </a:solidFill>
                <a:latin typeface="Tahoma" panose="020B0604030504040204" pitchFamily="34" charset="0"/>
                <a:cs typeface="Arial" panose="020B0604020202020204" pitchFamily="34" charset="0"/>
              </a:defRPr>
            </a:lvl2pPr>
            <a:lvl3pPr marL="1143000" indent="-228600" eaLnBrk="0" hangingPunct="0">
              <a:defRPr b="1">
                <a:solidFill>
                  <a:schemeClr val="tx1"/>
                </a:solidFill>
                <a:latin typeface="Tahoma" panose="020B0604030504040204" pitchFamily="34" charset="0"/>
                <a:cs typeface="Arial" panose="020B0604020202020204" pitchFamily="34" charset="0"/>
              </a:defRPr>
            </a:lvl3pPr>
            <a:lvl4pPr marL="1600200" indent="-228600" eaLnBrk="0" hangingPunct="0">
              <a:defRPr b="1">
                <a:solidFill>
                  <a:schemeClr val="tx1"/>
                </a:solidFill>
                <a:latin typeface="Tahoma" panose="020B0604030504040204" pitchFamily="34" charset="0"/>
                <a:cs typeface="Arial" panose="020B0604020202020204" pitchFamily="34" charset="0"/>
              </a:defRPr>
            </a:lvl4pPr>
            <a:lvl5pPr marL="2057400" indent="-228600" eaLnBrk="0" hangingPunct="0">
              <a:defRPr b="1">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Tahoma" panose="020B0604030504040204" pitchFamily="34" charset="0"/>
                <a:cs typeface="Arial" panose="020B0604020202020204" pitchFamily="34" charset="0"/>
              </a:defRPr>
            </a:lvl9pPr>
          </a:lstStyle>
          <a:p>
            <a:pPr algn="ctr" eaLnBrk="1" hangingPunct="1">
              <a:defRPr/>
            </a:pPr>
            <a:endParaRPr kumimoji="1" lang="en-US" altLang="en-US" sz="2400" b="0"/>
          </a:p>
        </p:txBody>
      </p:sp>
      <p:sp>
        <p:nvSpPr>
          <p:cNvPr id="1033" name="Rectangle 9">
            <a:extLst>
              <a:ext uri="{FF2B5EF4-FFF2-40B4-BE49-F238E27FC236}">
                <a16:creationId xmlns:a16="http://schemas.microsoft.com/office/drawing/2014/main" id="{039BE11C-69F0-7241-03BC-A747ED5BC406}"/>
              </a:ext>
            </a:extLst>
          </p:cNvPr>
          <p:cNvSpPr>
            <a:spLocks noGrp="1" noChangeArrowheads="1"/>
          </p:cNvSpPr>
          <p:nvPr>
            <p:ph type="title"/>
          </p:nvPr>
        </p:nvSpPr>
        <p:spPr bwMode="auto">
          <a:xfrm>
            <a:off x="1150938" y="214313"/>
            <a:ext cx="7793037" cy="1462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34" name="Rectangle 10">
            <a:extLst>
              <a:ext uri="{FF2B5EF4-FFF2-40B4-BE49-F238E27FC236}">
                <a16:creationId xmlns:a16="http://schemas.microsoft.com/office/drawing/2014/main" id="{8759A050-20C2-F1DC-97FD-68710D20F147}"/>
              </a:ext>
            </a:extLst>
          </p:cNvPr>
          <p:cNvSpPr>
            <a:spLocks noGrp="1" noChangeArrowheads="1"/>
          </p:cNvSpPr>
          <p:nvPr>
            <p:ph type="body" idx="1"/>
          </p:nvPr>
        </p:nvSpPr>
        <p:spPr bwMode="auto">
          <a:xfrm>
            <a:off x="1182688" y="2017713"/>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515083" name="Rectangle 11">
            <a:extLst>
              <a:ext uri="{FF2B5EF4-FFF2-40B4-BE49-F238E27FC236}">
                <a16:creationId xmlns:a16="http://schemas.microsoft.com/office/drawing/2014/main" id="{B0C503CC-7614-178B-1806-968CC62F6FAF}"/>
              </a:ext>
            </a:extLst>
          </p:cNvPr>
          <p:cNvSpPr>
            <a:spLocks noGrp="1" noChangeArrowheads="1"/>
          </p:cNvSpPr>
          <p:nvPr>
            <p:ph type="dt" sz="half" idx="2"/>
          </p:nvPr>
        </p:nvSpPr>
        <p:spPr bwMode="auto">
          <a:xfrm>
            <a:off x="1162050" y="6243638"/>
            <a:ext cx="19050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eaLnBrk="1" hangingPunct="1">
              <a:defRPr sz="1400" b="0">
                <a:cs typeface="Arial" charset="0"/>
              </a:defRPr>
            </a:lvl1pPr>
          </a:lstStyle>
          <a:p>
            <a:pPr>
              <a:defRPr/>
            </a:pPr>
            <a:fld id="{5432E63E-BA81-6E48-8D6E-3B6E61BE8700}" type="datetime1">
              <a:rPr lang="en-US"/>
              <a:pPr>
                <a:defRPr/>
              </a:pPr>
              <a:t>5/9/22</a:t>
            </a:fld>
            <a:endParaRPr lang="en-US"/>
          </a:p>
        </p:txBody>
      </p:sp>
      <p:sp>
        <p:nvSpPr>
          <p:cNvPr id="515084" name="Rectangle 12">
            <a:extLst>
              <a:ext uri="{FF2B5EF4-FFF2-40B4-BE49-F238E27FC236}">
                <a16:creationId xmlns:a16="http://schemas.microsoft.com/office/drawing/2014/main" id="{0707D564-01AA-05FF-26F5-729D8881AE4C}"/>
              </a:ext>
            </a:extLst>
          </p:cNvPr>
          <p:cNvSpPr>
            <a:spLocks noGrp="1" noChangeArrowheads="1"/>
          </p:cNvSpPr>
          <p:nvPr>
            <p:ph type="ftr" sz="quarter" idx="3"/>
          </p:nvPr>
        </p:nvSpPr>
        <p:spPr bwMode="auto">
          <a:xfrm>
            <a:off x="3657600" y="6243638"/>
            <a:ext cx="28956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ctr" eaLnBrk="1" hangingPunct="1">
              <a:defRPr sz="1400" b="0">
                <a:cs typeface="Arial" charset="0"/>
              </a:defRPr>
            </a:lvl1pPr>
          </a:lstStyle>
          <a:p>
            <a:pPr>
              <a:defRPr/>
            </a:pPr>
            <a:endParaRPr lang="en-US"/>
          </a:p>
        </p:txBody>
      </p:sp>
      <p:sp>
        <p:nvSpPr>
          <p:cNvPr id="515085" name="Rectangle 13">
            <a:extLst>
              <a:ext uri="{FF2B5EF4-FFF2-40B4-BE49-F238E27FC236}">
                <a16:creationId xmlns:a16="http://schemas.microsoft.com/office/drawing/2014/main" id="{91E99340-C40C-9AAB-8212-7B51737B8350}"/>
              </a:ext>
            </a:extLst>
          </p:cNvPr>
          <p:cNvSpPr>
            <a:spLocks noGrp="1" noChangeArrowheads="1"/>
          </p:cNvSpPr>
          <p:nvPr>
            <p:ph type="sldNum" sz="quarter" idx="4"/>
          </p:nvPr>
        </p:nvSpPr>
        <p:spPr bwMode="auto">
          <a:xfrm>
            <a:off x="7042150" y="6243638"/>
            <a:ext cx="19050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hangingPunct="1">
              <a:defRPr sz="1400" b="0"/>
            </a:lvl1pPr>
          </a:lstStyle>
          <a:p>
            <a:fld id="{C5340A8D-5D50-E04E-86E7-C6F5B8D71436}"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735"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Lst>
  <p:hf hdr="0" ftr="0"/>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cs typeface="Arial" charset="0"/>
        </a:defRPr>
      </a:lvl2pPr>
      <a:lvl3pPr algn="l" rtl="0" eaLnBrk="0" fontAlgn="base" hangingPunct="0">
        <a:spcBef>
          <a:spcPct val="0"/>
        </a:spcBef>
        <a:spcAft>
          <a:spcPct val="0"/>
        </a:spcAft>
        <a:defRPr sz="4400">
          <a:solidFill>
            <a:schemeClr val="tx2"/>
          </a:solidFill>
          <a:latin typeface="Tahoma" pitchFamily="34" charset="0"/>
          <a:cs typeface="Arial" charset="0"/>
        </a:defRPr>
      </a:lvl3pPr>
      <a:lvl4pPr algn="l" rtl="0" eaLnBrk="0" fontAlgn="base" hangingPunct="0">
        <a:spcBef>
          <a:spcPct val="0"/>
        </a:spcBef>
        <a:spcAft>
          <a:spcPct val="0"/>
        </a:spcAft>
        <a:defRPr sz="4400">
          <a:solidFill>
            <a:schemeClr val="tx2"/>
          </a:solidFill>
          <a:latin typeface="Tahoma" pitchFamily="34" charset="0"/>
          <a:cs typeface="Arial" charset="0"/>
        </a:defRPr>
      </a:lvl4pPr>
      <a:lvl5pPr algn="l" rtl="0" eaLnBrk="0" fontAlgn="base" hangingPunct="0">
        <a:spcBef>
          <a:spcPct val="0"/>
        </a:spcBef>
        <a:spcAft>
          <a:spcPct val="0"/>
        </a:spcAft>
        <a:defRPr sz="4400">
          <a:solidFill>
            <a:schemeClr val="tx2"/>
          </a:solidFill>
          <a:latin typeface="Tahoma" pitchFamily="34" charset="0"/>
          <a:cs typeface="Arial" charset="0"/>
        </a:defRPr>
      </a:lvl5pPr>
      <a:lvl6pPr marL="457200" algn="l" rtl="0" fontAlgn="base">
        <a:spcBef>
          <a:spcPct val="0"/>
        </a:spcBef>
        <a:spcAft>
          <a:spcPct val="0"/>
        </a:spcAft>
        <a:defRPr sz="4400">
          <a:solidFill>
            <a:schemeClr val="tx2"/>
          </a:solidFill>
          <a:latin typeface="Tahoma" pitchFamily="34" charset="0"/>
          <a:cs typeface="Arial" charset="0"/>
        </a:defRPr>
      </a:lvl6pPr>
      <a:lvl7pPr marL="914400" algn="l" rtl="0" fontAlgn="base">
        <a:spcBef>
          <a:spcPct val="0"/>
        </a:spcBef>
        <a:spcAft>
          <a:spcPct val="0"/>
        </a:spcAft>
        <a:defRPr sz="4400">
          <a:solidFill>
            <a:schemeClr val="tx2"/>
          </a:solidFill>
          <a:latin typeface="Tahoma" pitchFamily="34" charset="0"/>
          <a:cs typeface="Arial" charset="0"/>
        </a:defRPr>
      </a:lvl7pPr>
      <a:lvl8pPr marL="1371600" algn="l" rtl="0" fontAlgn="base">
        <a:spcBef>
          <a:spcPct val="0"/>
        </a:spcBef>
        <a:spcAft>
          <a:spcPct val="0"/>
        </a:spcAft>
        <a:defRPr sz="4400">
          <a:solidFill>
            <a:schemeClr val="tx2"/>
          </a:solidFill>
          <a:latin typeface="Tahoma" pitchFamily="34" charset="0"/>
          <a:cs typeface="Arial" charset="0"/>
        </a:defRPr>
      </a:lvl8pPr>
      <a:lvl9pPr marL="1828800" algn="l" rtl="0" fontAlgn="base">
        <a:spcBef>
          <a:spcPct val="0"/>
        </a:spcBef>
        <a:spcAft>
          <a:spcPct val="0"/>
        </a:spcAft>
        <a:defRPr sz="4400">
          <a:solidFill>
            <a:schemeClr val="tx2"/>
          </a:solidFill>
          <a:latin typeface="Tahoma" pitchFamily="34" charset="0"/>
          <a:cs typeface="Arial" charset="0"/>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cs typeface="+mn-cs"/>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cs typeface="+mn-cs"/>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cs typeface="+mn-cs"/>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5125E2-44AC-5CE2-90BC-D2B1D66FAE64}"/>
              </a:ext>
            </a:extLst>
          </p:cNvPr>
          <p:cNvSpPr>
            <a:spLocks noGrp="1"/>
          </p:cNvSpPr>
          <p:nvPr>
            <p:ph type="ctrTitle"/>
          </p:nvPr>
        </p:nvSpPr>
        <p:spPr/>
        <p:txBody>
          <a:bodyPr>
            <a:normAutofit fontScale="90000"/>
          </a:bodyPr>
          <a:lstStyle/>
          <a:p>
            <a:pPr>
              <a:defRPr/>
            </a:pPr>
            <a:r>
              <a:rPr lang="en-US" b="1" dirty="0"/>
              <a:t>Comparison of Translation in 3 languages – Critical vs. Traditional Text</a:t>
            </a:r>
          </a:p>
        </p:txBody>
      </p:sp>
      <p:sp>
        <p:nvSpPr>
          <p:cNvPr id="5123" name="Subtitle 2">
            <a:extLst>
              <a:ext uri="{FF2B5EF4-FFF2-40B4-BE49-F238E27FC236}">
                <a16:creationId xmlns:a16="http://schemas.microsoft.com/office/drawing/2014/main" id="{34F8CACF-F3AD-4F1F-8A40-0C45A45A3A44}"/>
              </a:ext>
            </a:extLst>
          </p:cNvPr>
          <p:cNvSpPr>
            <a:spLocks noGrp="1"/>
          </p:cNvSpPr>
          <p:nvPr>
            <p:ph type="subTitle" idx="1"/>
          </p:nvPr>
        </p:nvSpPr>
        <p:spPr/>
        <p:txBody>
          <a:bodyPr/>
          <a:lstStyle/>
          <a:p>
            <a:endParaRPr lang="en-US" altLang="en-US" sz="2800"/>
          </a:p>
          <a:p>
            <a:r>
              <a:rPr lang="en-US" altLang="en-US" sz="2800" b="1"/>
              <a:t>MI 361</a:t>
            </a:r>
          </a:p>
          <a:p>
            <a:r>
              <a:rPr lang="en-US" altLang="en-US" sz="2800" b="1"/>
              <a:t>Dr. Robert Patton</a:t>
            </a:r>
          </a:p>
          <a:p>
            <a:endParaRPr lang="en-US" altLang="en-US">
              <a:latin typeface="Garamond" panose="02020404030301010803"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Date Placeholder 3">
            <a:extLst>
              <a:ext uri="{FF2B5EF4-FFF2-40B4-BE49-F238E27FC236}">
                <a16:creationId xmlns:a16="http://schemas.microsoft.com/office/drawing/2014/main" id="{76C06F8C-71FD-7144-60FA-0D6586E456C5}"/>
              </a:ext>
            </a:extLst>
          </p:cNvPr>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a:spcBef>
                <a:spcPct val="0"/>
              </a:spcBef>
              <a:buClrTx/>
              <a:buSzTx/>
              <a:buFontTx/>
              <a:buNone/>
            </a:pPr>
            <a:fld id="{F776D59C-FAF2-CE4D-9BD0-892685E53E96}" type="datetime1">
              <a:rPr lang="en-US" altLang="en-US" sz="1400" smtClean="0"/>
              <a:pPr>
                <a:spcBef>
                  <a:spcPct val="0"/>
                </a:spcBef>
                <a:buClrTx/>
                <a:buSzTx/>
                <a:buFontTx/>
                <a:buNone/>
              </a:pPr>
              <a:t>5/9/22</a:t>
            </a:fld>
            <a:endParaRPr lang="en-US" altLang="en-US" sz="1400"/>
          </a:p>
        </p:txBody>
      </p:sp>
      <p:sp>
        <p:nvSpPr>
          <p:cNvPr id="14339" name="Slide Number Placeholder 5">
            <a:extLst>
              <a:ext uri="{FF2B5EF4-FFF2-40B4-BE49-F238E27FC236}">
                <a16:creationId xmlns:a16="http://schemas.microsoft.com/office/drawing/2014/main" id="{7C4CDFB3-B43A-0F43-8F8E-775ABE8D5A03}"/>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lvl="1" eaLnBrk="1" hangingPunct="1">
              <a:spcBef>
                <a:spcPct val="0"/>
              </a:spcBef>
              <a:buClrTx/>
              <a:buSzTx/>
              <a:buFontTx/>
              <a:buNone/>
            </a:pPr>
            <a:fld id="{8B011673-781C-1B45-9475-46FED55987E1}" type="slidenum">
              <a:rPr lang="en-US" altLang="en-US" sz="1800"/>
              <a:pPr lvl="1" eaLnBrk="1" hangingPunct="1">
                <a:spcBef>
                  <a:spcPct val="0"/>
                </a:spcBef>
                <a:buClrTx/>
                <a:buSzTx/>
                <a:buFontTx/>
                <a:buNone/>
              </a:pPr>
              <a:t>10</a:t>
            </a:fld>
            <a:endParaRPr lang="en-US" altLang="en-US" sz="1800">
              <a:latin typeface="Times New Roman" panose="02020603050405020304" pitchFamily="18" charset="0"/>
            </a:endParaRPr>
          </a:p>
        </p:txBody>
      </p:sp>
      <p:sp>
        <p:nvSpPr>
          <p:cNvPr id="14340" name="Rectangle 2">
            <a:extLst>
              <a:ext uri="{FF2B5EF4-FFF2-40B4-BE49-F238E27FC236}">
                <a16:creationId xmlns:a16="http://schemas.microsoft.com/office/drawing/2014/main" id="{FCCD844C-A4B4-70E7-A521-4E69533D355E}"/>
              </a:ext>
            </a:extLst>
          </p:cNvPr>
          <p:cNvSpPr>
            <a:spLocks noGrp="1" noChangeArrowheads="1"/>
          </p:cNvSpPr>
          <p:nvPr>
            <p:ph type="title"/>
          </p:nvPr>
        </p:nvSpPr>
        <p:spPr/>
        <p:txBody>
          <a:bodyPr/>
          <a:lstStyle/>
          <a:p>
            <a:r>
              <a:rPr lang="en-US" altLang="en-US"/>
              <a:t>Note on Isaiah 7:14</a:t>
            </a:r>
          </a:p>
        </p:txBody>
      </p:sp>
      <p:sp>
        <p:nvSpPr>
          <p:cNvPr id="14341" name="Rectangle 3">
            <a:extLst>
              <a:ext uri="{FF2B5EF4-FFF2-40B4-BE49-F238E27FC236}">
                <a16:creationId xmlns:a16="http://schemas.microsoft.com/office/drawing/2014/main" id="{48D894E1-6BD7-1BBF-2818-2CE24238E03B}"/>
              </a:ext>
            </a:extLst>
          </p:cNvPr>
          <p:cNvSpPr>
            <a:spLocks noGrp="1" noChangeArrowheads="1"/>
          </p:cNvSpPr>
          <p:nvPr>
            <p:ph type="body" idx="1"/>
          </p:nvPr>
        </p:nvSpPr>
        <p:spPr>
          <a:xfrm>
            <a:off x="179388" y="2017713"/>
            <a:ext cx="8775700" cy="4114800"/>
          </a:xfrm>
        </p:spPr>
        <p:txBody>
          <a:bodyPr/>
          <a:lstStyle/>
          <a:p>
            <a:r>
              <a:rPr lang="en-US" altLang="en-US" b="1"/>
              <a:t>The Septuagent, the Greek translation 200 years before Christ, used the term: </a:t>
            </a:r>
            <a:r>
              <a:rPr lang="en-US" altLang="en-US" b="1">
                <a:solidFill>
                  <a:srgbClr val="FF0000"/>
                </a:solidFill>
              </a:rPr>
              <a:t>“parthenos” – which has only one meaning – virgin.  The word in Hebrew can mean virgin, and usually does, but it is possible to translate as young woman. </a:t>
            </a:r>
            <a:endParaRPr lang="en-US" alt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Date Placeholder 3">
            <a:extLst>
              <a:ext uri="{FF2B5EF4-FFF2-40B4-BE49-F238E27FC236}">
                <a16:creationId xmlns:a16="http://schemas.microsoft.com/office/drawing/2014/main" id="{255035F1-EBAA-DE51-91EF-7038729A8DED}"/>
              </a:ext>
            </a:extLst>
          </p:cNvPr>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a:spcBef>
                <a:spcPct val="0"/>
              </a:spcBef>
              <a:buClrTx/>
              <a:buSzTx/>
              <a:buFontTx/>
              <a:buNone/>
            </a:pPr>
            <a:fld id="{E237D7F6-2BCE-5B41-B5C0-B5EBABFE1C28}" type="datetime1">
              <a:rPr lang="en-US" altLang="en-US" sz="1400" smtClean="0"/>
              <a:pPr>
                <a:spcBef>
                  <a:spcPct val="0"/>
                </a:spcBef>
                <a:buClrTx/>
                <a:buSzTx/>
                <a:buFontTx/>
                <a:buNone/>
              </a:pPr>
              <a:t>5/9/22</a:t>
            </a:fld>
            <a:endParaRPr lang="en-US" altLang="en-US" sz="1400"/>
          </a:p>
        </p:txBody>
      </p:sp>
      <p:sp>
        <p:nvSpPr>
          <p:cNvPr id="15363" name="Slide Number Placeholder 5">
            <a:extLst>
              <a:ext uri="{FF2B5EF4-FFF2-40B4-BE49-F238E27FC236}">
                <a16:creationId xmlns:a16="http://schemas.microsoft.com/office/drawing/2014/main" id="{59468489-F424-9E43-6DA2-99079CE0907A}"/>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lvl="1" eaLnBrk="1" hangingPunct="1">
              <a:spcBef>
                <a:spcPct val="0"/>
              </a:spcBef>
              <a:buClrTx/>
              <a:buSzTx/>
              <a:buFontTx/>
              <a:buNone/>
            </a:pPr>
            <a:fld id="{011FEC4E-320A-2F4B-B9D2-6274DE72AF17}" type="slidenum">
              <a:rPr lang="en-US" altLang="en-US" sz="1800"/>
              <a:pPr lvl="1" eaLnBrk="1" hangingPunct="1">
                <a:spcBef>
                  <a:spcPct val="0"/>
                </a:spcBef>
                <a:buClrTx/>
                <a:buSzTx/>
                <a:buFontTx/>
                <a:buNone/>
              </a:pPr>
              <a:t>11</a:t>
            </a:fld>
            <a:endParaRPr lang="en-US" altLang="en-US" sz="1800">
              <a:latin typeface="Times New Roman" panose="02020603050405020304" pitchFamily="18" charset="0"/>
            </a:endParaRPr>
          </a:p>
        </p:txBody>
      </p:sp>
      <p:sp>
        <p:nvSpPr>
          <p:cNvPr id="15364" name="Rectangle 2">
            <a:extLst>
              <a:ext uri="{FF2B5EF4-FFF2-40B4-BE49-F238E27FC236}">
                <a16:creationId xmlns:a16="http://schemas.microsoft.com/office/drawing/2014/main" id="{47171315-4C52-D465-CDF3-C94557B790D9}"/>
              </a:ext>
            </a:extLst>
          </p:cNvPr>
          <p:cNvSpPr>
            <a:spLocks noGrp="1" noChangeArrowheads="1"/>
          </p:cNvSpPr>
          <p:nvPr>
            <p:ph type="title"/>
          </p:nvPr>
        </p:nvSpPr>
        <p:spPr/>
        <p:txBody>
          <a:bodyPr/>
          <a:lstStyle/>
          <a:p>
            <a:r>
              <a:rPr lang="en-US" altLang="en-US"/>
              <a:t>Comment on Isaiah 7:14</a:t>
            </a:r>
          </a:p>
        </p:txBody>
      </p:sp>
      <p:sp>
        <p:nvSpPr>
          <p:cNvPr id="15365" name="Rectangle 3">
            <a:extLst>
              <a:ext uri="{FF2B5EF4-FFF2-40B4-BE49-F238E27FC236}">
                <a16:creationId xmlns:a16="http://schemas.microsoft.com/office/drawing/2014/main" id="{600393EF-FC4C-B15E-02BC-447A14A0FDA7}"/>
              </a:ext>
            </a:extLst>
          </p:cNvPr>
          <p:cNvSpPr>
            <a:spLocks noGrp="1" noChangeArrowheads="1"/>
          </p:cNvSpPr>
          <p:nvPr>
            <p:ph type="body" idx="1"/>
          </p:nvPr>
        </p:nvSpPr>
        <p:spPr>
          <a:xfrm>
            <a:off x="179388" y="2017713"/>
            <a:ext cx="8775700" cy="4114800"/>
          </a:xfrm>
        </p:spPr>
        <p:txBody>
          <a:bodyPr/>
          <a:lstStyle/>
          <a:p>
            <a:r>
              <a:rPr lang="en-US" altLang="en-US" b="1"/>
              <a:t>There was a big uproar about the use of “young woman” in the NIV and recently it was changed to virgin</a:t>
            </a:r>
          </a:p>
          <a:p>
            <a:r>
              <a:rPr lang="en-US" altLang="en-US" b="1"/>
              <a:t>But if you look at the NBG Dutch translation, it is still using the critical text interpretation in Dutch</a:t>
            </a:r>
            <a:endParaRPr lang="en-US" alt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7A7C79DC-179A-42C2-94B2-BAA527B6BEE3}"/>
              </a:ext>
            </a:extLst>
          </p:cNvPr>
          <p:cNvSpPr>
            <a:spLocks noGrp="1"/>
          </p:cNvSpPr>
          <p:nvPr>
            <p:ph type="title"/>
          </p:nvPr>
        </p:nvSpPr>
        <p:spPr/>
        <p:txBody>
          <a:bodyPr/>
          <a:lstStyle/>
          <a:p>
            <a:r>
              <a:rPr lang="en-US" altLang="en-US"/>
              <a:t>Colossians 1:14</a:t>
            </a:r>
          </a:p>
        </p:txBody>
      </p:sp>
      <p:sp>
        <p:nvSpPr>
          <p:cNvPr id="16387" name="Content Placeholder 2">
            <a:extLst>
              <a:ext uri="{FF2B5EF4-FFF2-40B4-BE49-F238E27FC236}">
                <a16:creationId xmlns:a16="http://schemas.microsoft.com/office/drawing/2014/main" id="{4D9ECF39-0CF5-1966-EA97-860D5267E193}"/>
              </a:ext>
            </a:extLst>
          </p:cNvPr>
          <p:cNvSpPr>
            <a:spLocks noGrp="1"/>
          </p:cNvSpPr>
          <p:nvPr>
            <p:ph idx="1"/>
          </p:nvPr>
        </p:nvSpPr>
        <p:spPr/>
        <p:txBody>
          <a:bodyPr/>
          <a:lstStyle/>
          <a:p>
            <a:r>
              <a:rPr lang="en-US" altLang="en-US" b="1"/>
              <a:t>KJV: In whom we have redemption </a:t>
            </a:r>
            <a:r>
              <a:rPr lang="en-US" altLang="en-US" b="1">
                <a:solidFill>
                  <a:srgbClr val="FF0000"/>
                </a:solidFill>
              </a:rPr>
              <a:t>through his blood</a:t>
            </a:r>
            <a:r>
              <a:rPr lang="en-US" altLang="en-US" b="1"/>
              <a:t>, even the forgiveness of sins.</a:t>
            </a:r>
          </a:p>
          <a:p>
            <a:r>
              <a:rPr lang="en-US" altLang="en-US" b="1"/>
              <a:t>NIV: In whom we have redemption, the forgiveness of sins.</a:t>
            </a:r>
          </a:p>
          <a:p>
            <a:r>
              <a:rPr lang="en-US" altLang="en-US" b="1"/>
              <a:t>What happened to the blood?</a:t>
            </a:r>
          </a:p>
          <a:p>
            <a:endParaRPr lang="en-US" altLang="en-US"/>
          </a:p>
        </p:txBody>
      </p:sp>
      <p:sp>
        <p:nvSpPr>
          <p:cNvPr id="16388" name="Date Placeholder 3">
            <a:extLst>
              <a:ext uri="{FF2B5EF4-FFF2-40B4-BE49-F238E27FC236}">
                <a16:creationId xmlns:a16="http://schemas.microsoft.com/office/drawing/2014/main" id="{CDECA647-B284-A294-EECB-CEA77B0BB4A7}"/>
              </a:ext>
            </a:extLst>
          </p:cNvPr>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a:spcBef>
                <a:spcPct val="0"/>
              </a:spcBef>
              <a:buClrTx/>
              <a:buSzTx/>
              <a:buFontTx/>
              <a:buNone/>
            </a:pPr>
            <a:fld id="{11647CEA-F8C6-6040-9A1A-89F766CD6A14}" type="datetime1">
              <a:rPr lang="en-US" altLang="en-US" sz="1400" smtClean="0"/>
              <a:pPr>
                <a:spcBef>
                  <a:spcPct val="0"/>
                </a:spcBef>
                <a:buClrTx/>
                <a:buSzTx/>
                <a:buFontTx/>
                <a:buNone/>
              </a:pPr>
              <a:t>5/9/22</a:t>
            </a:fld>
            <a:endParaRPr lang="en-US" altLang="en-US" sz="1400"/>
          </a:p>
        </p:txBody>
      </p:sp>
      <p:sp>
        <p:nvSpPr>
          <p:cNvPr id="16389" name="Slide Number Placeholder 4">
            <a:extLst>
              <a:ext uri="{FF2B5EF4-FFF2-40B4-BE49-F238E27FC236}">
                <a16:creationId xmlns:a16="http://schemas.microsoft.com/office/drawing/2014/main" id="{E08597BD-1485-2A9A-8FF0-15628836E0E3}"/>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a:spcBef>
                <a:spcPct val="0"/>
              </a:spcBef>
              <a:buClrTx/>
              <a:buSzTx/>
              <a:buFontTx/>
              <a:buNone/>
            </a:pPr>
            <a:fld id="{B12AA63F-2307-B94F-B495-167B9332C8DC}" type="slidenum">
              <a:rPr lang="en-US" altLang="en-US" sz="1400"/>
              <a:pPr>
                <a:spcBef>
                  <a:spcPct val="0"/>
                </a:spcBef>
                <a:buClrTx/>
                <a:buSzTx/>
                <a:buFontTx/>
                <a:buNone/>
              </a:pPr>
              <a:t>12</a:t>
            </a:fld>
            <a:endParaRPr lang="en-US" altLang="en-US" sz="14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Date Placeholder 3">
            <a:extLst>
              <a:ext uri="{FF2B5EF4-FFF2-40B4-BE49-F238E27FC236}">
                <a16:creationId xmlns:a16="http://schemas.microsoft.com/office/drawing/2014/main" id="{CD8F48DA-CF18-71DC-BF92-A41C8215D0FD}"/>
              </a:ext>
            </a:extLst>
          </p:cNvPr>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a:spcBef>
                <a:spcPct val="0"/>
              </a:spcBef>
              <a:buClrTx/>
              <a:buSzTx/>
              <a:buFontTx/>
              <a:buNone/>
            </a:pPr>
            <a:fld id="{26727422-973A-DF4F-BF69-26A566409FEB}" type="datetime1">
              <a:rPr lang="en-US" altLang="en-US" sz="1400" smtClean="0"/>
              <a:pPr>
                <a:spcBef>
                  <a:spcPct val="0"/>
                </a:spcBef>
                <a:buClrTx/>
                <a:buSzTx/>
                <a:buFontTx/>
                <a:buNone/>
              </a:pPr>
              <a:t>5/9/22</a:t>
            </a:fld>
            <a:endParaRPr lang="en-US" altLang="en-US" sz="1400"/>
          </a:p>
        </p:txBody>
      </p:sp>
      <p:sp>
        <p:nvSpPr>
          <p:cNvPr id="17411" name="Slide Number Placeholder 5">
            <a:extLst>
              <a:ext uri="{FF2B5EF4-FFF2-40B4-BE49-F238E27FC236}">
                <a16:creationId xmlns:a16="http://schemas.microsoft.com/office/drawing/2014/main" id="{DF2C8616-ADF1-60A3-3DAB-075822FA12C9}"/>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lvl="1" eaLnBrk="1" hangingPunct="1">
              <a:spcBef>
                <a:spcPct val="0"/>
              </a:spcBef>
              <a:buClrTx/>
              <a:buSzTx/>
              <a:buFontTx/>
              <a:buNone/>
            </a:pPr>
            <a:fld id="{B6978C67-2CAE-0D44-9A05-719031ACE88B}" type="slidenum">
              <a:rPr lang="en-US" altLang="en-US" sz="1800"/>
              <a:pPr lvl="1" eaLnBrk="1" hangingPunct="1">
                <a:spcBef>
                  <a:spcPct val="0"/>
                </a:spcBef>
                <a:buClrTx/>
                <a:buSzTx/>
                <a:buFontTx/>
                <a:buNone/>
              </a:pPr>
              <a:t>13</a:t>
            </a:fld>
            <a:endParaRPr lang="en-US" altLang="en-US" sz="1800">
              <a:latin typeface="Times New Roman" panose="02020603050405020304" pitchFamily="18" charset="0"/>
            </a:endParaRPr>
          </a:p>
        </p:txBody>
      </p:sp>
      <p:sp>
        <p:nvSpPr>
          <p:cNvPr id="17412" name="Rectangle 2">
            <a:extLst>
              <a:ext uri="{FF2B5EF4-FFF2-40B4-BE49-F238E27FC236}">
                <a16:creationId xmlns:a16="http://schemas.microsoft.com/office/drawing/2014/main" id="{97032CD0-F344-9496-8B1A-267673AF8C25}"/>
              </a:ext>
            </a:extLst>
          </p:cNvPr>
          <p:cNvSpPr>
            <a:spLocks noGrp="1" noChangeArrowheads="1"/>
          </p:cNvSpPr>
          <p:nvPr>
            <p:ph type="title"/>
          </p:nvPr>
        </p:nvSpPr>
        <p:spPr/>
        <p:txBody>
          <a:bodyPr/>
          <a:lstStyle/>
          <a:p>
            <a:r>
              <a:rPr lang="en-US" altLang="en-US"/>
              <a:t>Kolossenzen 1:14</a:t>
            </a:r>
          </a:p>
        </p:txBody>
      </p:sp>
      <p:sp>
        <p:nvSpPr>
          <p:cNvPr id="17413" name="Rectangle 3">
            <a:extLst>
              <a:ext uri="{FF2B5EF4-FFF2-40B4-BE49-F238E27FC236}">
                <a16:creationId xmlns:a16="http://schemas.microsoft.com/office/drawing/2014/main" id="{3BC92478-E4E5-7C17-D121-15903EAF4B8F}"/>
              </a:ext>
            </a:extLst>
          </p:cNvPr>
          <p:cNvSpPr>
            <a:spLocks noGrp="1" noChangeArrowheads="1"/>
          </p:cNvSpPr>
          <p:nvPr>
            <p:ph type="body" idx="1"/>
          </p:nvPr>
        </p:nvSpPr>
        <p:spPr/>
        <p:txBody>
          <a:bodyPr/>
          <a:lstStyle/>
          <a:p>
            <a:r>
              <a:rPr lang="en-US" altLang="en-US" b="1"/>
              <a:t>SV – in Wie wij de verlossing hebben</a:t>
            </a:r>
            <a:r>
              <a:rPr lang="en-US" altLang="en-US" b="1">
                <a:solidFill>
                  <a:srgbClr val="FF0000"/>
                </a:solidFill>
              </a:rPr>
              <a:t> door Zijn bloed</a:t>
            </a:r>
            <a:r>
              <a:rPr lang="en-US" altLang="en-US" b="1"/>
              <a:t>, </a:t>
            </a:r>
            <a:r>
              <a:rPr lang="en-US" altLang="en-US" b="1" i="1"/>
              <a:t>namelijk</a:t>
            </a:r>
            <a:r>
              <a:rPr lang="en-US" altLang="en-US" b="1"/>
              <a:t> de vergeving van de zonden</a:t>
            </a:r>
          </a:p>
          <a:p>
            <a:r>
              <a:rPr lang="en-US" altLang="en-US" b="1"/>
              <a:t>NBG – in wie wij de verlossing hebben, de vergeving der zonden</a:t>
            </a:r>
          </a:p>
          <a:p>
            <a:r>
              <a:rPr lang="en-US" altLang="en-US" b="1"/>
              <a:t>Opmerking – Wat is gebeurd met het bloed???</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Date Placeholder 3">
            <a:extLst>
              <a:ext uri="{FF2B5EF4-FFF2-40B4-BE49-F238E27FC236}">
                <a16:creationId xmlns:a16="http://schemas.microsoft.com/office/drawing/2014/main" id="{2C02A735-2913-D9A9-5132-1C683E4F9C63}"/>
              </a:ext>
            </a:extLst>
          </p:cNvPr>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a:spcBef>
                <a:spcPct val="0"/>
              </a:spcBef>
              <a:buClrTx/>
              <a:buSzTx/>
              <a:buFontTx/>
              <a:buNone/>
            </a:pPr>
            <a:fld id="{772D7D08-41C6-D643-812F-5344DD259B7F}" type="datetime1">
              <a:rPr lang="en-US" altLang="en-US" sz="1400" smtClean="0"/>
              <a:pPr>
                <a:spcBef>
                  <a:spcPct val="0"/>
                </a:spcBef>
                <a:buClrTx/>
                <a:buSzTx/>
                <a:buFontTx/>
                <a:buNone/>
              </a:pPr>
              <a:t>5/9/22</a:t>
            </a:fld>
            <a:endParaRPr lang="en-US" altLang="en-US" sz="1400"/>
          </a:p>
        </p:txBody>
      </p:sp>
      <p:sp>
        <p:nvSpPr>
          <p:cNvPr id="18435" name="Slide Number Placeholder 5">
            <a:extLst>
              <a:ext uri="{FF2B5EF4-FFF2-40B4-BE49-F238E27FC236}">
                <a16:creationId xmlns:a16="http://schemas.microsoft.com/office/drawing/2014/main" id="{C54CBF8A-45BC-E570-4B10-B4C19AE68EA4}"/>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lvl="1" eaLnBrk="1" hangingPunct="1">
              <a:spcBef>
                <a:spcPct val="0"/>
              </a:spcBef>
              <a:buClrTx/>
              <a:buSzTx/>
              <a:buFontTx/>
              <a:buNone/>
            </a:pPr>
            <a:fld id="{D595E37A-3BFE-4644-A18B-534F12A58B19}" type="slidenum">
              <a:rPr lang="en-US" altLang="en-US" sz="1800"/>
              <a:pPr lvl="1" eaLnBrk="1" hangingPunct="1">
                <a:spcBef>
                  <a:spcPct val="0"/>
                </a:spcBef>
                <a:buClrTx/>
                <a:buSzTx/>
                <a:buFontTx/>
                <a:buNone/>
              </a:pPr>
              <a:t>14</a:t>
            </a:fld>
            <a:endParaRPr lang="en-US" altLang="en-US" sz="1800">
              <a:latin typeface="Times New Roman" panose="02020603050405020304" pitchFamily="18" charset="0"/>
            </a:endParaRPr>
          </a:p>
        </p:txBody>
      </p:sp>
      <p:sp>
        <p:nvSpPr>
          <p:cNvPr id="18436" name="Rectangle 2">
            <a:extLst>
              <a:ext uri="{FF2B5EF4-FFF2-40B4-BE49-F238E27FC236}">
                <a16:creationId xmlns:a16="http://schemas.microsoft.com/office/drawing/2014/main" id="{A6420989-DA7D-9B32-0DFB-9BA675BADDD6}"/>
              </a:ext>
            </a:extLst>
          </p:cNvPr>
          <p:cNvSpPr>
            <a:spLocks noGrp="1" noChangeArrowheads="1"/>
          </p:cNvSpPr>
          <p:nvPr>
            <p:ph type="title"/>
          </p:nvPr>
        </p:nvSpPr>
        <p:spPr/>
        <p:txBody>
          <a:bodyPr/>
          <a:lstStyle/>
          <a:p>
            <a:r>
              <a:rPr lang="en-US" altLang="en-US"/>
              <a:t>Kolossenzen 1:14</a:t>
            </a:r>
          </a:p>
        </p:txBody>
      </p:sp>
      <p:sp>
        <p:nvSpPr>
          <p:cNvPr id="18437" name="Rectangle 3">
            <a:extLst>
              <a:ext uri="{FF2B5EF4-FFF2-40B4-BE49-F238E27FC236}">
                <a16:creationId xmlns:a16="http://schemas.microsoft.com/office/drawing/2014/main" id="{C1999A46-C2B6-C14B-55C6-83D10DB3A0F0}"/>
              </a:ext>
            </a:extLst>
          </p:cNvPr>
          <p:cNvSpPr>
            <a:spLocks noGrp="1" noChangeArrowheads="1"/>
          </p:cNvSpPr>
          <p:nvPr>
            <p:ph type="body" idx="1"/>
          </p:nvPr>
        </p:nvSpPr>
        <p:spPr>
          <a:xfrm>
            <a:off x="107950" y="2017713"/>
            <a:ext cx="8847138" cy="4114800"/>
          </a:xfrm>
        </p:spPr>
        <p:txBody>
          <a:bodyPr/>
          <a:lstStyle/>
          <a:p>
            <a:r>
              <a:rPr lang="en-US" altLang="en-US" b="1"/>
              <a:t>Sranantongo</a:t>
            </a:r>
            <a:r>
              <a:rPr lang="en-US" altLang="en-US"/>
              <a:t> - </a:t>
            </a:r>
            <a:r>
              <a:rPr lang="en-US" altLang="en-US" b="1"/>
              <a:t>A ben bai wi baka </a:t>
            </a:r>
            <a:r>
              <a:rPr lang="en-US" altLang="en-US" b="1">
                <a:solidFill>
                  <a:srgbClr val="FF0000"/>
                </a:solidFill>
              </a:rPr>
              <a:t>nanga Hem broedoe</a:t>
            </a:r>
            <a:r>
              <a:rPr lang="en-US" altLang="en-US" b="1"/>
              <a:t>, foe gi pardon na wi sondoe.</a:t>
            </a:r>
          </a:p>
          <a:p>
            <a:r>
              <a:rPr lang="en-US" altLang="en-US" b="1"/>
              <a:t>SBG NT – Ini a Manpikin wi kom fri en wi kisi pardon fu sondu.</a:t>
            </a:r>
          </a:p>
          <a:p>
            <a:r>
              <a:rPr lang="en-US" altLang="en-US" b="1"/>
              <a:t>Opmerking – pe da broedoe ben go???</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6FF31EE9-14C9-A9D0-B262-B0176B296D9D}"/>
              </a:ext>
            </a:extLst>
          </p:cNvPr>
          <p:cNvSpPr>
            <a:spLocks noGrp="1"/>
          </p:cNvSpPr>
          <p:nvPr>
            <p:ph type="title"/>
          </p:nvPr>
        </p:nvSpPr>
        <p:spPr/>
        <p:txBody>
          <a:bodyPr/>
          <a:lstStyle/>
          <a:p>
            <a:r>
              <a:rPr lang="en-US" altLang="en-US"/>
              <a:t>John 9:35</a:t>
            </a:r>
          </a:p>
        </p:txBody>
      </p:sp>
      <p:sp>
        <p:nvSpPr>
          <p:cNvPr id="19459" name="Content Placeholder 2">
            <a:extLst>
              <a:ext uri="{FF2B5EF4-FFF2-40B4-BE49-F238E27FC236}">
                <a16:creationId xmlns:a16="http://schemas.microsoft.com/office/drawing/2014/main" id="{48BF3EFD-C9D6-E1B2-54B8-F964296A763A}"/>
              </a:ext>
            </a:extLst>
          </p:cNvPr>
          <p:cNvSpPr>
            <a:spLocks noGrp="1"/>
          </p:cNvSpPr>
          <p:nvPr>
            <p:ph idx="1"/>
          </p:nvPr>
        </p:nvSpPr>
        <p:spPr/>
        <p:txBody>
          <a:bodyPr/>
          <a:lstStyle/>
          <a:p>
            <a:r>
              <a:rPr lang="en-US" altLang="en-US" b="1"/>
              <a:t>KJV: Jesus heard that they had cast him out; and when he had found him, he said unto him, Dost thou believe on the </a:t>
            </a:r>
            <a:r>
              <a:rPr lang="en-US" altLang="en-US" b="1">
                <a:solidFill>
                  <a:srgbClr val="FF0000"/>
                </a:solidFill>
              </a:rPr>
              <a:t>Son of God</a:t>
            </a:r>
            <a:r>
              <a:rPr lang="en-US" altLang="en-US" b="1"/>
              <a:t>?</a:t>
            </a:r>
          </a:p>
          <a:p>
            <a:r>
              <a:rPr lang="en-US" altLang="en-US" b="1"/>
              <a:t>NIV Jesus heard that they had thrown him out, and when he found him, he said: “Do you believe in the </a:t>
            </a:r>
            <a:r>
              <a:rPr lang="en-US" altLang="en-US" b="1">
                <a:solidFill>
                  <a:srgbClr val="FF0000"/>
                </a:solidFill>
              </a:rPr>
              <a:t>Son of Man</a:t>
            </a:r>
            <a:r>
              <a:rPr lang="en-US" altLang="en-US" b="1"/>
              <a:t>?</a:t>
            </a:r>
          </a:p>
        </p:txBody>
      </p:sp>
      <p:sp>
        <p:nvSpPr>
          <p:cNvPr id="19460" name="Date Placeholder 3">
            <a:extLst>
              <a:ext uri="{FF2B5EF4-FFF2-40B4-BE49-F238E27FC236}">
                <a16:creationId xmlns:a16="http://schemas.microsoft.com/office/drawing/2014/main" id="{C77BA005-6569-EA99-5DDE-A1545583C5E7}"/>
              </a:ext>
            </a:extLst>
          </p:cNvPr>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a:spcBef>
                <a:spcPct val="0"/>
              </a:spcBef>
              <a:buClrTx/>
              <a:buSzTx/>
              <a:buFontTx/>
              <a:buNone/>
            </a:pPr>
            <a:fld id="{EE6784F2-1571-9043-8C3A-A3AA064E43D2}" type="datetime1">
              <a:rPr lang="en-US" altLang="en-US" sz="1400" smtClean="0"/>
              <a:pPr>
                <a:spcBef>
                  <a:spcPct val="0"/>
                </a:spcBef>
                <a:buClrTx/>
                <a:buSzTx/>
                <a:buFontTx/>
                <a:buNone/>
              </a:pPr>
              <a:t>5/9/22</a:t>
            </a:fld>
            <a:endParaRPr lang="en-US" altLang="en-US" sz="1400"/>
          </a:p>
        </p:txBody>
      </p:sp>
      <p:sp>
        <p:nvSpPr>
          <p:cNvPr id="19461" name="Slide Number Placeholder 4">
            <a:extLst>
              <a:ext uri="{FF2B5EF4-FFF2-40B4-BE49-F238E27FC236}">
                <a16:creationId xmlns:a16="http://schemas.microsoft.com/office/drawing/2014/main" id="{2BB29E51-FE88-D69E-41E2-BD7243C7F54B}"/>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a:spcBef>
                <a:spcPct val="0"/>
              </a:spcBef>
              <a:buClrTx/>
              <a:buSzTx/>
              <a:buFontTx/>
              <a:buNone/>
            </a:pPr>
            <a:fld id="{2EE9F40C-7786-7B40-AAB3-7EAE35816E49}" type="slidenum">
              <a:rPr lang="en-US" altLang="en-US" sz="1400"/>
              <a:pPr>
                <a:spcBef>
                  <a:spcPct val="0"/>
                </a:spcBef>
                <a:buClrTx/>
                <a:buSzTx/>
                <a:buFontTx/>
                <a:buNone/>
              </a:pPr>
              <a:t>15</a:t>
            </a:fld>
            <a:endParaRPr lang="en-US" altLang="en-US" sz="14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Date Placeholder 3">
            <a:extLst>
              <a:ext uri="{FF2B5EF4-FFF2-40B4-BE49-F238E27FC236}">
                <a16:creationId xmlns:a16="http://schemas.microsoft.com/office/drawing/2014/main" id="{48DE21C5-1BE5-B46E-774E-C54F884D9D32}"/>
              </a:ext>
            </a:extLst>
          </p:cNvPr>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a:spcBef>
                <a:spcPct val="0"/>
              </a:spcBef>
              <a:buClrTx/>
              <a:buSzTx/>
              <a:buFontTx/>
              <a:buNone/>
            </a:pPr>
            <a:fld id="{99CAB9FC-09AD-F74A-9F25-14A0DC876593}" type="datetime1">
              <a:rPr lang="en-US" altLang="en-US" sz="1400" smtClean="0"/>
              <a:pPr>
                <a:spcBef>
                  <a:spcPct val="0"/>
                </a:spcBef>
                <a:buClrTx/>
                <a:buSzTx/>
                <a:buFontTx/>
                <a:buNone/>
              </a:pPr>
              <a:t>5/9/22</a:t>
            </a:fld>
            <a:endParaRPr lang="en-US" altLang="en-US" sz="1400"/>
          </a:p>
        </p:txBody>
      </p:sp>
      <p:sp>
        <p:nvSpPr>
          <p:cNvPr id="20483" name="Slide Number Placeholder 5">
            <a:extLst>
              <a:ext uri="{FF2B5EF4-FFF2-40B4-BE49-F238E27FC236}">
                <a16:creationId xmlns:a16="http://schemas.microsoft.com/office/drawing/2014/main" id="{52A1C3FE-8E28-E61C-368A-2D113AC0D8B5}"/>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lvl="1" eaLnBrk="1" hangingPunct="1">
              <a:spcBef>
                <a:spcPct val="0"/>
              </a:spcBef>
              <a:buClrTx/>
              <a:buSzTx/>
              <a:buFontTx/>
              <a:buNone/>
            </a:pPr>
            <a:fld id="{5B65D5E2-7779-9241-B4ED-B5504A4820B0}" type="slidenum">
              <a:rPr lang="en-US" altLang="en-US" sz="1800"/>
              <a:pPr lvl="1" eaLnBrk="1" hangingPunct="1">
                <a:spcBef>
                  <a:spcPct val="0"/>
                </a:spcBef>
                <a:buClrTx/>
                <a:buSzTx/>
                <a:buFontTx/>
                <a:buNone/>
              </a:pPr>
              <a:t>16</a:t>
            </a:fld>
            <a:endParaRPr lang="en-US" altLang="en-US" sz="1800">
              <a:latin typeface="Times New Roman" panose="02020603050405020304" pitchFamily="18" charset="0"/>
            </a:endParaRPr>
          </a:p>
        </p:txBody>
      </p:sp>
      <p:sp>
        <p:nvSpPr>
          <p:cNvPr id="20484" name="Rectangle 2">
            <a:extLst>
              <a:ext uri="{FF2B5EF4-FFF2-40B4-BE49-F238E27FC236}">
                <a16:creationId xmlns:a16="http://schemas.microsoft.com/office/drawing/2014/main" id="{C53F6763-7220-299B-B00E-CDE7747FB720}"/>
              </a:ext>
            </a:extLst>
          </p:cNvPr>
          <p:cNvSpPr>
            <a:spLocks noGrp="1" noChangeArrowheads="1"/>
          </p:cNvSpPr>
          <p:nvPr>
            <p:ph type="title"/>
          </p:nvPr>
        </p:nvSpPr>
        <p:spPr/>
        <p:txBody>
          <a:bodyPr/>
          <a:lstStyle/>
          <a:p>
            <a:r>
              <a:rPr lang="en-US" altLang="en-US"/>
              <a:t>Johannes 9:35</a:t>
            </a:r>
          </a:p>
        </p:txBody>
      </p:sp>
      <p:sp>
        <p:nvSpPr>
          <p:cNvPr id="20485" name="Rectangle 3">
            <a:extLst>
              <a:ext uri="{FF2B5EF4-FFF2-40B4-BE49-F238E27FC236}">
                <a16:creationId xmlns:a16="http://schemas.microsoft.com/office/drawing/2014/main" id="{A0DA5A4A-6D05-C528-784C-F0C0312433E6}"/>
              </a:ext>
            </a:extLst>
          </p:cNvPr>
          <p:cNvSpPr>
            <a:spLocks noGrp="1" noChangeArrowheads="1"/>
          </p:cNvSpPr>
          <p:nvPr>
            <p:ph type="body" idx="1"/>
          </p:nvPr>
        </p:nvSpPr>
        <p:spPr/>
        <p:txBody>
          <a:bodyPr/>
          <a:lstStyle/>
          <a:p>
            <a:r>
              <a:rPr lang="en-US" altLang="en-US" b="1"/>
              <a:t>SV – Jezus hoorde dat zij hem uitworpen hadden, en toen Hij hem gevonden had, zei Hij tot hem: Gelooft gij in da </a:t>
            </a:r>
            <a:r>
              <a:rPr lang="en-US" altLang="en-US" b="1">
                <a:solidFill>
                  <a:srgbClr val="FF0000"/>
                </a:solidFill>
              </a:rPr>
              <a:t>Zoon van God? </a:t>
            </a:r>
          </a:p>
          <a:p>
            <a:r>
              <a:rPr lang="en-US" altLang="en-US" b="1"/>
              <a:t>NBG – Jezus hoorde, dat zij hem uitgeworpen hadden, en Hiz zeide, toen Hij hem aantrof:  Gelooft gij in da </a:t>
            </a:r>
            <a:r>
              <a:rPr lang="en-US" altLang="en-US" b="1">
                <a:solidFill>
                  <a:srgbClr val="FF0000"/>
                </a:solidFill>
              </a:rPr>
              <a:t>Zoon des mensen?</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Date Placeholder 3">
            <a:extLst>
              <a:ext uri="{FF2B5EF4-FFF2-40B4-BE49-F238E27FC236}">
                <a16:creationId xmlns:a16="http://schemas.microsoft.com/office/drawing/2014/main" id="{C1254F61-BC6B-9F31-9669-3B363BC088A4}"/>
              </a:ext>
            </a:extLst>
          </p:cNvPr>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a:spcBef>
                <a:spcPct val="0"/>
              </a:spcBef>
              <a:buClrTx/>
              <a:buSzTx/>
              <a:buFontTx/>
              <a:buNone/>
            </a:pPr>
            <a:fld id="{81637E3B-3A4C-BD49-961F-5421B40CA7F8}" type="datetime1">
              <a:rPr lang="en-US" altLang="en-US" sz="1400" smtClean="0"/>
              <a:pPr>
                <a:spcBef>
                  <a:spcPct val="0"/>
                </a:spcBef>
                <a:buClrTx/>
                <a:buSzTx/>
                <a:buFontTx/>
                <a:buNone/>
              </a:pPr>
              <a:t>5/9/22</a:t>
            </a:fld>
            <a:endParaRPr lang="en-US" altLang="en-US" sz="1400"/>
          </a:p>
        </p:txBody>
      </p:sp>
      <p:sp>
        <p:nvSpPr>
          <p:cNvPr id="21507" name="Slide Number Placeholder 5">
            <a:extLst>
              <a:ext uri="{FF2B5EF4-FFF2-40B4-BE49-F238E27FC236}">
                <a16:creationId xmlns:a16="http://schemas.microsoft.com/office/drawing/2014/main" id="{15EDA4C2-2300-2BF9-661A-91E636770145}"/>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lvl="1" eaLnBrk="1" hangingPunct="1">
              <a:spcBef>
                <a:spcPct val="0"/>
              </a:spcBef>
              <a:buClrTx/>
              <a:buSzTx/>
              <a:buFontTx/>
              <a:buNone/>
            </a:pPr>
            <a:fld id="{D17096E0-A36E-D24A-B457-980A81E05438}" type="slidenum">
              <a:rPr lang="en-US" altLang="en-US" sz="1800"/>
              <a:pPr lvl="1" eaLnBrk="1" hangingPunct="1">
                <a:spcBef>
                  <a:spcPct val="0"/>
                </a:spcBef>
                <a:buClrTx/>
                <a:buSzTx/>
                <a:buFontTx/>
                <a:buNone/>
              </a:pPr>
              <a:t>17</a:t>
            </a:fld>
            <a:endParaRPr lang="en-US" altLang="en-US" sz="1800">
              <a:latin typeface="Times New Roman" panose="02020603050405020304" pitchFamily="18" charset="0"/>
            </a:endParaRPr>
          </a:p>
        </p:txBody>
      </p:sp>
      <p:sp>
        <p:nvSpPr>
          <p:cNvPr id="21508" name="Rectangle 2">
            <a:extLst>
              <a:ext uri="{FF2B5EF4-FFF2-40B4-BE49-F238E27FC236}">
                <a16:creationId xmlns:a16="http://schemas.microsoft.com/office/drawing/2014/main" id="{F799BB79-F94D-91F4-9B02-EFA58FA96E25}"/>
              </a:ext>
            </a:extLst>
          </p:cNvPr>
          <p:cNvSpPr>
            <a:spLocks noGrp="1" noChangeArrowheads="1"/>
          </p:cNvSpPr>
          <p:nvPr>
            <p:ph type="title"/>
          </p:nvPr>
        </p:nvSpPr>
        <p:spPr>
          <a:xfrm>
            <a:off x="539750" y="0"/>
            <a:ext cx="8080375" cy="1143000"/>
          </a:xfrm>
        </p:spPr>
        <p:txBody>
          <a:bodyPr/>
          <a:lstStyle/>
          <a:p>
            <a:r>
              <a:rPr lang="en-US" altLang="en-US"/>
              <a:t>Johannes 9:35</a:t>
            </a:r>
          </a:p>
        </p:txBody>
      </p:sp>
      <p:sp>
        <p:nvSpPr>
          <p:cNvPr id="21509" name="Rectangle 3">
            <a:extLst>
              <a:ext uri="{FF2B5EF4-FFF2-40B4-BE49-F238E27FC236}">
                <a16:creationId xmlns:a16="http://schemas.microsoft.com/office/drawing/2014/main" id="{234D67F8-7B75-6448-6478-E76C955BA9B4}"/>
              </a:ext>
            </a:extLst>
          </p:cNvPr>
          <p:cNvSpPr>
            <a:spLocks noGrp="1" noChangeArrowheads="1"/>
          </p:cNvSpPr>
          <p:nvPr>
            <p:ph type="body" idx="1"/>
          </p:nvPr>
        </p:nvSpPr>
        <p:spPr>
          <a:xfrm>
            <a:off x="0" y="1016000"/>
            <a:ext cx="9144000" cy="5080000"/>
          </a:xfrm>
        </p:spPr>
        <p:txBody>
          <a:bodyPr/>
          <a:lstStyle/>
          <a:p>
            <a:endParaRPr lang="en-US" altLang="en-US" sz="2800"/>
          </a:p>
          <a:p>
            <a:endParaRPr lang="en-US" altLang="en-US" sz="2800"/>
          </a:p>
          <a:p>
            <a:r>
              <a:rPr lang="en-US" altLang="en-US" sz="2800" b="1"/>
              <a:t>Sranantongo</a:t>
            </a:r>
            <a:r>
              <a:rPr lang="en-US" altLang="en-US" sz="2800"/>
              <a:t> - </a:t>
            </a:r>
            <a:r>
              <a:rPr lang="en-US" altLang="en-US" sz="2800" b="1"/>
              <a:t>35. Jezus ben jere dati dem ben poti hem na doro, en di A ben feni hem, A ben aksi hem taki: Joe bribi na da </a:t>
            </a:r>
            <a:r>
              <a:rPr lang="en-US" altLang="en-US" sz="2800" b="1">
                <a:solidFill>
                  <a:srgbClr val="FF0000"/>
                </a:solidFill>
              </a:rPr>
              <a:t>Pikin foe Gado</a:t>
            </a:r>
            <a:r>
              <a:rPr lang="en-US" altLang="en-US" sz="2800" b="1"/>
              <a:t>? </a:t>
            </a:r>
          </a:p>
          <a:p>
            <a:r>
              <a:rPr lang="en-US" altLang="en-US" sz="2800" b="1"/>
              <a:t>SBG NT Yezus ben kisi foe jere tak’ den yagi a man.  So di a miti en, A aksi en taki: “Yu e bribi ini a </a:t>
            </a:r>
            <a:r>
              <a:rPr lang="en-US" altLang="en-US" sz="2800" b="1">
                <a:solidFill>
                  <a:srgbClr val="FF0000"/>
                </a:solidFill>
              </a:rPr>
              <a:t>Manpikin fu Libisma</a:t>
            </a:r>
            <a:r>
              <a:rPr lang="en-US" altLang="en-US" sz="2800" b="1"/>
              <a: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Date Placeholder 3">
            <a:extLst>
              <a:ext uri="{FF2B5EF4-FFF2-40B4-BE49-F238E27FC236}">
                <a16:creationId xmlns:a16="http://schemas.microsoft.com/office/drawing/2014/main" id="{B19FAA10-5941-7561-459C-BB7DB5C4533A}"/>
              </a:ext>
            </a:extLst>
          </p:cNvPr>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a:spcBef>
                <a:spcPct val="0"/>
              </a:spcBef>
              <a:buClrTx/>
              <a:buSzTx/>
              <a:buFontTx/>
              <a:buNone/>
            </a:pPr>
            <a:fld id="{C9F01826-D7C8-7248-9934-2F5A84C2EE7F}" type="datetime1">
              <a:rPr lang="en-US" altLang="en-US" sz="1400" smtClean="0"/>
              <a:pPr>
                <a:spcBef>
                  <a:spcPct val="0"/>
                </a:spcBef>
                <a:buClrTx/>
                <a:buSzTx/>
                <a:buFontTx/>
                <a:buNone/>
              </a:pPr>
              <a:t>5/9/22</a:t>
            </a:fld>
            <a:endParaRPr lang="en-US" altLang="en-US" sz="1400"/>
          </a:p>
        </p:txBody>
      </p:sp>
      <p:sp>
        <p:nvSpPr>
          <p:cNvPr id="22531" name="Slide Number Placeholder 5">
            <a:extLst>
              <a:ext uri="{FF2B5EF4-FFF2-40B4-BE49-F238E27FC236}">
                <a16:creationId xmlns:a16="http://schemas.microsoft.com/office/drawing/2014/main" id="{162B5DB8-8AC2-6846-157E-A0FAF8981A80}"/>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lvl="1" eaLnBrk="1" hangingPunct="1">
              <a:spcBef>
                <a:spcPct val="0"/>
              </a:spcBef>
              <a:buClrTx/>
              <a:buSzTx/>
              <a:buFontTx/>
              <a:buNone/>
            </a:pPr>
            <a:fld id="{C3064128-BBF7-564B-9D0A-ED31CBEAFDE3}" type="slidenum">
              <a:rPr lang="en-US" altLang="en-US" sz="1800"/>
              <a:pPr lvl="1" eaLnBrk="1" hangingPunct="1">
                <a:spcBef>
                  <a:spcPct val="0"/>
                </a:spcBef>
                <a:buClrTx/>
                <a:buSzTx/>
                <a:buFontTx/>
                <a:buNone/>
              </a:pPr>
              <a:t>18</a:t>
            </a:fld>
            <a:endParaRPr lang="en-US" altLang="en-US" sz="1800">
              <a:latin typeface="Times New Roman" panose="02020603050405020304" pitchFamily="18" charset="0"/>
            </a:endParaRPr>
          </a:p>
        </p:txBody>
      </p:sp>
      <p:sp>
        <p:nvSpPr>
          <p:cNvPr id="22532" name="Rectangle 2">
            <a:extLst>
              <a:ext uri="{FF2B5EF4-FFF2-40B4-BE49-F238E27FC236}">
                <a16:creationId xmlns:a16="http://schemas.microsoft.com/office/drawing/2014/main" id="{3A01D0FC-F915-A302-4FD2-696E7F6439EE}"/>
              </a:ext>
            </a:extLst>
          </p:cNvPr>
          <p:cNvSpPr>
            <a:spLocks noGrp="1" noChangeArrowheads="1"/>
          </p:cNvSpPr>
          <p:nvPr>
            <p:ph type="title"/>
          </p:nvPr>
        </p:nvSpPr>
        <p:spPr/>
        <p:txBody>
          <a:bodyPr/>
          <a:lstStyle/>
          <a:p>
            <a:r>
              <a:rPr lang="en-US" altLang="en-US"/>
              <a:t>Remarks Johannes 9:35</a:t>
            </a:r>
          </a:p>
        </p:txBody>
      </p:sp>
      <p:sp>
        <p:nvSpPr>
          <p:cNvPr id="22533" name="Rectangle 3">
            <a:extLst>
              <a:ext uri="{FF2B5EF4-FFF2-40B4-BE49-F238E27FC236}">
                <a16:creationId xmlns:a16="http://schemas.microsoft.com/office/drawing/2014/main" id="{8F1F5E37-6D07-19D2-4A9E-D0259DF1A9EB}"/>
              </a:ext>
            </a:extLst>
          </p:cNvPr>
          <p:cNvSpPr>
            <a:spLocks noGrp="1" noChangeArrowheads="1"/>
          </p:cNvSpPr>
          <p:nvPr>
            <p:ph type="body" idx="1"/>
          </p:nvPr>
        </p:nvSpPr>
        <p:spPr>
          <a:xfrm>
            <a:off x="215900" y="2017713"/>
            <a:ext cx="8739188" cy="4114800"/>
          </a:xfrm>
        </p:spPr>
        <p:txBody>
          <a:bodyPr/>
          <a:lstStyle/>
          <a:p>
            <a:r>
              <a:rPr lang="en-US" altLang="en-US" b="1"/>
              <a:t>There is a difference between the son of God, and the son of man, which was also used by Ezekiel.  Some say that Jesus never claimed to be God, but here He did, and accepted worship.  Even angels will not accept worship, but Jesus accepted the blind man’s worship.</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a:extLst>
              <a:ext uri="{FF2B5EF4-FFF2-40B4-BE49-F238E27FC236}">
                <a16:creationId xmlns:a16="http://schemas.microsoft.com/office/drawing/2014/main" id="{1C27F8F9-AF46-2FC3-2258-5A7B5F77DEF6}"/>
              </a:ext>
            </a:extLst>
          </p:cNvPr>
          <p:cNvSpPr>
            <a:spLocks noGrp="1"/>
          </p:cNvSpPr>
          <p:nvPr>
            <p:ph type="title"/>
          </p:nvPr>
        </p:nvSpPr>
        <p:spPr/>
        <p:txBody>
          <a:bodyPr/>
          <a:lstStyle/>
          <a:p>
            <a:r>
              <a:rPr lang="en-US" altLang="en-US"/>
              <a:t>I John 5:7-8</a:t>
            </a:r>
          </a:p>
        </p:txBody>
      </p:sp>
      <p:sp>
        <p:nvSpPr>
          <p:cNvPr id="23555" name="Content Placeholder 2">
            <a:extLst>
              <a:ext uri="{FF2B5EF4-FFF2-40B4-BE49-F238E27FC236}">
                <a16:creationId xmlns:a16="http://schemas.microsoft.com/office/drawing/2014/main" id="{0FC38D7D-5DB9-51A3-D053-3544FE96351D}"/>
              </a:ext>
            </a:extLst>
          </p:cNvPr>
          <p:cNvSpPr>
            <a:spLocks noGrp="1"/>
          </p:cNvSpPr>
          <p:nvPr>
            <p:ph idx="1"/>
          </p:nvPr>
        </p:nvSpPr>
        <p:spPr>
          <a:xfrm>
            <a:off x="-22225" y="1676400"/>
            <a:ext cx="8955088" cy="4114800"/>
          </a:xfrm>
        </p:spPr>
        <p:txBody>
          <a:bodyPr/>
          <a:lstStyle/>
          <a:p>
            <a:endParaRPr lang="en-US" altLang="en-US"/>
          </a:p>
          <a:p>
            <a:r>
              <a:rPr lang="en-US" altLang="en-US" b="1"/>
              <a:t>KJV</a:t>
            </a:r>
            <a:r>
              <a:rPr lang="en-US" altLang="en-US"/>
              <a:t> </a:t>
            </a:r>
            <a:r>
              <a:rPr lang="en-US" altLang="en-US" b="1"/>
              <a:t>7. For there are three that bear </a:t>
            </a:r>
            <a:r>
              <a:rPr lang="en-US" altLang="en-US" b="1">
                <a:solidFill>
                  <a:srgbClr val="FF0000"/>
                </a:solidFill>
              </a:rPr>
              <a:t>record in heaven, the Father, the Word, and the Holy Ghost, and these three are one.  8. And there are three that bear witness in earth</a:t>
            </a:r>
            <a:r>
              <a:rPr lang="en-US" altLang="en-US" b="1"/>
              <a:t>, the spirit, and the water, and the blood: and these three agree in one </a:t>
            </a:r>
          </a:p>
          <a:p>
            <a:endParaRPr lang="en-US" altLang="en-US"/>
          </a:p>
        </p:txBody>
      </p:sp>
      <p:sp>
        <p:nvSpPr>
          <p:cNvPr id="23556" name="Date Placeholder 3">
            <a:extLst>
              <a:ext uri="{FF2B5EF4-FFF2-40B4-BE49-F238E27FC236}">
                <a16:creationId xmlns:a16="http://schemas.microsoft.com/office/drawing/2014/main" id="{C7AA51CB-C3A7-7B6D-F308-0FF055E70C9A}"/>
              </a:ext>
            </a:extLst>
          </p:cNvPr>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a:spcBef>
                <a:spcPct val="0"/>
              </a:spcBef>
              <a:buClrTx/>
              <a:buSzTx/>
              <a:buFontTx/>
              <a:buNone/>
            </a:pPr>
            <a:fld id="{C71E1E26-5D5F-4C4F-8E12-55BFDB6A5581}" type="datetime1">
              <a:rPr lang="en-US" altLang="en-US" sz="1400" smtClean="0"/>
              <a:pPr>
                <a:spcBef>
                  <a:spcPct val="0"/>
                </a:spcBef>
                <a:buClrTx/>
                <a:buSzTx/>
                <a:buFontTx/>
                <a:buNone/>
              </a:pPr>
              <a:t>5/9/22</a:t>
            </a:fld>
            <a:endParaRPr lang="en-US" altLang="en-US" sz="1400"/>
          </a:p>
        </p:txBody>
      </p:sp>
      <p:sp>
        <p:nvSpPr>
          <p:cNvPr id="23557" name="Slide Number Placeholder 4">
            <a:extLst>
              <a:ext uri="{FF2B5EF4-FFF2-40B4-BE49-F238E27FC236}">
                <a16:creationId xmlns:a16="http://schemas.microsoft.com/office/drawing/2014/main" id="{57E5BD13-69D1-FE7A-AC4E-59D0C637C217}"/>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a:spcBef>
                <a:spcPct val="0"/>
              </a:spcBef>
              <a:buClrTx/>
              <a:buSzTx/>
              <a:buFontTx/>
              <a:buNone/>
            </a:pPr>
            <a:fld id="{A92FFD95-2089-E744-9273-EB8E98BDEBD9}" type="slidenum">
              <a:rPr lang="en-US" altLang="en-US" sz="1400"/>
              <a:pPr>
                <a:spcBef>
                  <a:spcPct val="0"/>
                </a:spcBef>
                <a:buClrTx/>
                <a:buSzTx/>
                <a:buFontTx/>
                <a:buNone/>
              </a:pPr>
              <a:t>19</a:t>
            </a:fld>
            <a:endParaRPr lang="en-US" altLang="en-US" sz="14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a:extLst>
              <a:ext uri="{FF2B5EF4-FFF2-40B4-BE49-F238E27FC236}">
                <a16:creationId xmlns:a16="http://schemas.microsoft.com/office/drawing/2014/main" id="{453AB7BE-8FE3-46E0-83B3-1BB2FFCDD5E9}"/>
              </a:ext>
            </a:extLst>
          </p:cNvPr>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a:spcBef>
                <a:spcPct val="0"/>
              </a:spcBef>
              <a:buClrTx/>
              <a:buSzTx/>
              <a:buFontTx/>
              <a:buNone/>
            </a:pPr>
            <a:fld id="{56960B8F-1E18-0D49-A9F2-94EA60D76BCA}" type="datetime1">
              <a:rPr lang="en-US" altLang="en-US" sz="1400" smtClean="0"/>
              <a:pPr>
                <a:spcBef>
                  <a:spcPct val="0"/>
                </a:spcBef>
                <a:buClrTx/>
                <a:buSzTx/>
                <a:buFontTx/>
                <a:buNone/>
              </a:pPr>
              <a:t>5/9/22</a:t>
            </a:fld>
            <a:endParaRPr lang="en-US" altLang="en-US" sz="1400"/>
          </a:p>
        </p:txBody>
      </p:sp>
      <p:sp>
        <p:nvSpPr>
          <p:cNvPr id="6147" name="Slide Number Placeholder 5">
            <a:extLst>
              <a:ext uri="{FF2B5EF4-FFF2-40B4-BE49-F238E27FC236}">
                <a16:creationId xmlns:a16="http://schemas.microsoft.com/office/drawing/2014/main" id="{5C392808-C84F-8337-F90F-95E64AAA2D36}"/>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lvl="1" eaLnBrk="1" hangingPunct="1">
              <a:spcBef>
                <a:spcPct val="0"/>
              </a:spcBef>
              <a:buClrTx/>
              <a:buSzTx/>
              <a:buFontTx/>
              <a:buNone/>
            </a:pPr>
            <a:fld id="{F682D60B-2D42-424C-A3C1-912D62DD2C84}" type="slidenum">
              <a:rPr lang="en-US" altLang="en-US" sz="1800"/>
              <a:pPr lvl="1" eaLnBrk="1" hangingPunct="1">
                <a:spcBef>
                  <a:spcPct val="0"/>
                </a:spcBef>
                <a:buClrTx/>
                <a:buSzTx/>
                <a:buFontTx/>
                <a:buNone/>
              </a:pPr>
              <a:t>2</a:t>
            </a:fld>
            <a:endParaRPr lang="en-US" altLang="en-US" sz="1800">
              <a:latin typeface="Times New Roman" panose="02020603050405020304" pitchFamily="18" charset="0"/>
            </a:endParaRPr>
          </a:p>
        </p:txBody>
      </p:sp>
      <p:sp>
        <p:nvSpPr>
          <p:cNvPr id="6148" name="Rectangle 2">
            <a:extLst>
              <a:ext uri="{FF2B5EF4-FFF2-40B4-BE49-F238E27FC236}">
                <a16:creationId xmlns:a16="http://schemas.microsoft.com/office/drawing/2014/main" id="{9C4337E8-5F88-93D4-67DF-0A3232D1271D}"/>
              </a:ext>
            </a:extLst>
          </p:cNvPr>
          <p:cNvSpPr>
            <a:spLocks noGrp="1" noChangeArrowheads="1"/>
          </p:cNvSpPr>
          <p:nvPr>
            <p:ph type="title"/>
          </p:nvPr>
        </p:nvSpPr>
        <p:spPr>
          <a:xfrm>
            <a:off x="1116013" y="80963"/>
            <a:ext cx="7793037" cy="1462087"/>
          </a:xfrm>
        </p:spPr>
        <p:txBody>
          <a:bodyPr/>
          <a:lstStyle/>
          <a:p>
            <a:r>
              <a:rPr lang="en-US" altLang="en-US"/>
              <a:t>Our problems with the SIL translation</a:t>
            </a:r>
          </a:p>
        </p:txBody>
      </p:sp>
      <p:sp>
        <p:nvSpPr>
          <p:cNvPr id="6149" name="Rectangle 3">
            <a:extLst>
              <a:ext uri="{FF2B5EF4-FFF2-40B4-BE49-F238E27FC236}">
                <a16:creationId xmlns:a16="http://schemas.microsoft.com/office/drawing/2014/main" id="{42C191ED-E9FD-1B74-B9C3-4A85D72E25AE}"/>
              </a:ext>
            </a:extLst>
          </p:cNvPr>
          <p:cNvSpPr>
            <a:spLocks noGrp="1" noChangeArrowheads="1"/>
          </p:cNvSpPr>
          <p:nvPr>
            <p:ph type="body" idx="1"/>
          </p:nvPr>
        </p:nvSpPr>
        <p:spPr>
          <a:xfrm>
            <a:off x="179388" y="2017713"/>
            <a:ext cx="8775700" cy="4114800"/>
          </a:xfrm>
        </p:spPr>
        <p:txBody>
          <a:bodyPr/>
          <a:lstStyle/>
          <a:p>
            <a:pPr>
              <a:lnSpc>
                <a:spcPct val="80000"/>
              </a:lnSpc>
            </a:pPr>
            <a:r>
              <a:rPr lang="en-US" altLang="en-US" b="1"/>
              <a:t>They used the NIV as their primary text, not the TR, and not even a formal equivalent translation</a:t>
            </a:r>
          </a:p>
          <a:p>
            <a:pPr>
              <a:lnSpc>
                <a:spcPct val="80000"/>
              </a:lnSpc>
            </a:pPr>
            <a:r>
              <a:rPr lang="en-US" altLang="en-US" b="1"/>
              <a:t>They used dynamic equivalence as their technique</a:t>
            </a:r>
          </a:p>
          <a:p>
            <a:pPr>
              <a:lnSpc>
                <a:spcPct val="80000"/>
              </a:lnSpc>
            </a:pPr>
            <a:r>
              <a:rPr lang="en-US" altLang="en-US" b="1"/>
              <a:t>They used unsaved translators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75201C5D-62BB-6965-ED91-A9BD31778D48}"/>
              </a:ext>
            </a:extLst>
          </p:cNvPr>
          <p:cNvSpPr>
            <a:spLocks noGrp="1"/>
          </p:cNvSpPr>
          <p:nvPr>
            <p:ph type="title"/>
          </p:nvPr>
        </p:nvSpPr>
        <p:spPr/>
        <p:txBody>
          <a:bodyPr/>
          <a:lstStyle/>
          <a:p>
            <a:r>
              <a:rPr lang="en-US" altLang="en-US"/>
              <a:t>I John 5:7-8</a:t>
            </a:r>
          </a:p>
        </p:txBody>
      </p:sp>
      <p:sp>
        <p:nvSpPr>
          <p:cNvPr id="24579" name="Content Placeholder 2">
            <a:extLst>
              <a:ext uri="{FF2B5EF4-FFF2-40B4-BE49-F238E27FC236}">
                <a16:creationId xmlns:a16="http://schemas.microsoft.com/office/drawing/2014/main" id="{BB1D00A4-06D0-A56D-306B-2ABEEDC44E47}"/>
              </a:ext>
            </a:extLst>
          </p:cNvPr>
          <p:cNvSpPr>
            <a:spLocks noGrp="1"/>
          </p:cNvSpPr>
          <p:nvPr>
            <p:ph idx="1"/>
          </p:nvPr>
        </p:nvSpPr>
        <p:spPr>
          <a:xfrm>
            <a:off x="215900" y="2017713"/>
            <a:ext cx="8739188" cy="4114800"/>
          </a:xfrm>
        </p:spPr>
        <p:txBody>
          <a:bodyPr/>
          <a:lstStyle/>
          <a:p>
            <a:r>
              <a:rPr lang="en-US" altLang="en-US" b="1"/>
              <a:t>NIV  7. For there are three that testify: 8. the Spirit, and the water, and the blood; and the three are in agreement.</a:t>
            </a:r>
          </a:p>
          <a:p>
            <a:r>
              <a:rPr lang="en-US" altLang="en-US" b="1"/>
              <a:t>Note that a large segment has been pulled out completely in this translation, but made to appear as the verses are complete.</a:t>
            </a:r>
          </a:p>
        </p:txBody>
      </p:sp>
      <p:sp>
        <p:nvSpPr>
          <p:cNvPr id="24580" name="Date Placeholder 3">
            <a:extLst>
              <a:ext uri="{FF2B5EF4-FFF2-40B4-BE49-F238E27FC236}">
                <a16:creationId xmlns:a16="http://schemas.microsoft.com/office/drawing/2014/main" id="{AEB1A78B-1E75-2F9C-5597-9C94FAFD587A}"/>
              </a:ext>
            </a:extLst>
          </p:cNvPr>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a:spcBef>
                <a:spcPct val="0"/>
              </a:spcBef>
              <a:buClrTx/>
              <a:buSzTx/>
              <a:buFontTx/>
              <a:buNone/>
            </a:pPr>
            <a:fld id="{5E485D09-7FD1-E64C-95FC-758CAC519A82}" type="datetime1">
              <a:rPr lang="en-US" altLang="en-US" sz="1400" smtClean="0"/>
              <a:pPr>
                <a:spcBef>
                  <a:spcPct val="0"/>
                </a:spcBef>
                <a:buClrTx/>
                <a:buSzTx/>
                <a:buFontTx/>
                <a:buNone/>
              </a:pPr>
              <a:t>5/9/22</a:t>
            </a:fld>
            <a:endParaRPr lang="en-US" altLang="en-US" sz="1400"/>
          </a:p>
        </p:txBody>
      </p:sp>
      <p:sp>
        <p:nvSpPr>
          <p:cNvPr id="24581" name="Slide Number Placeholder 4">
            <a:extLst>
              <a:ext uri="{FF2B5EF4-FFF2-40B4-BE49-F238E27FC236}">
                <a16:creationId xmlns:a16="http://schemas.microsoft.com/office/drawing/2014/main" id="{D15F0EA5-60D4-50BB-4B15-9E11DBDF9D3D}"/>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a:spcBef>
                <a:spcPct val="0"/>
              </a:spcBef>
              <a:buClrTx/>
              <a:buSzTx/>
              <a:buFontTx/>
              <a:buNone/>
            </a:pPr>
            <a:fld id="{35F80188-4D6F-6047-82DF-F5420CAF5D02}" type="slidenum">
              <a:rPr lang="en-US" altLang="en-US" sz="1400"/>
              <a:pPr>
                <a:spcBef>
                  <a:spcPct val="0"/>
                </a:spcBef>
                <a:buClrTx/>
                <a:buSzTx/>
                <a:buFontTx/>
                <a:buNone/>
              </a:pPr>
              <a:t>20</a:t>
            </a:fld>
            <a:endParaRPr lang="en-US" altLang="en-US" sz="140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Date Placeholder 3">
            <a:extLst>
              <a:ext uri="{FF2B5EF4-FFF2-40B4-BE49-F238E27FC236}">
                <a16:creationId xmlns:a16="http://schemas.microsoft.com/office/drawing/2014/main" id="{11899E98-93D5-3460-44AF-3F6ABB9E0FD3}"/>
              </a:ext>
            </a:extLst>
          </p:cNvPr>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a:spcBef>
                <a:spcPct val="0"/>
              </a:spcBef>
              <a:buClrTx/>
              <a:buSzTx/>
              <a:buFontTx/>
              <a:buNone/>
            </a:pPr>
            <a:fld id="{916571BF-4EE5-D749-9328-FD8382B6D822}" type="datetime1">
              <a:rPr lang="en-US" altLang="en-US" sz="1400" smtClean="0"/>
              <a:pPr>
                <a:spcBef>
                  <a:spcPct val="0"/>
                </a:spcBef>
                <a:buClrTx/>
                <a:buSzTx/>
                <a:buFontTx/>
                <a:buNone/>
              </a:pPr>
              <a:t>5/9/22</a:t>
            </a:fld>
            <a:endParaRPr lang="en-US" altLang="en-US" sz="1400"/>
          </a:p>
        </p:txBody>
      </p:sp>
      <p:sp>
        <p:nvSpPr>
          <p:cNvPr id="25603" name="Slide Number Placeholder 5">
            <a:extLst>
              <a:ext uri="{FF2B5EF4-FFF2-40B4-BE49-F238E27FC236}">
                <a16:creationId xmlns:a16="http://schemas.microsoft.com/office/drawing/2014/main" id="{20B72676-A2B4-3583-214D-E1793242A960}"/>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lvl="1" eaLnBrk="1" hangingPunct="1">
              <a:spcBef>
                <a:spcPct val="0"/>
              </a:spcBef>
              <a:buClrTx/>
              <a:buSzTx/>
              <a:buFontTx/>
              <a:buNone/>
            </a:pPr>
            <a:fld id="{A5501BFA-9B5E-C041-827D-AD873631EB85}" type="slidenum">
              <a:rPr lang="en-US" altLang="en-US" sz="1800"/>
              <a:pPr lvl="1" eaLnBrk="1" hangingPunct="1">
                <a:spcBef>
                  <a:spcPct val="0"/>
                </a:spcBef>
                <a:buClrTx/>
                <a:buSzTx/>
                <a:buFontTx/>
                <a:buNone/>
              </a:pPr>
              <a:t>21</a:t>
            </a:fld>
            <a:endParaRPr lang="en-US" altLang="en-US" sz="1800">
              <a:latin typeface="Times New Roman" panose="02020603050405020304" pitchFamily="18" charset="0"/>
            </a:endParaRPr>
          </a:p>
        </p:txBody>
      </p:sp>
      <p:sp>
        <p:nvSpPr>
          <p:cNvPr id="25604" name="Rectangle 2">
            <a:extLst>
              <a:ext uri="{FF2B5EF4-FFF2-40B4-BE49-F238E27FC236}">
                <a16:creationId xmlns:a16="http://schemas.microsoft.com/office/drawing/2014/main" id="{2BF77715-0111-7724-2685-A51ACB7BA1C3}"/>
              </a:ext>
            </a:extLst>
          </p:cNvPr>
          <p:cNvSpPr>
            <a:spLocks noGrp="1" noChangeArrowheads="1"/>
          </p:cNvSpPr>
          <p:nvPr>
            <p:ph type="title"/>
          </p:nvPr>
        </p:nvSpPr>
        <p:spPr>
          <a:xfrm>
            <a:off x="503238" y="0"/>
            <a:ext cx="8080375" cy="1143000"/>
          </a:xfrm>
        </p:spPr>
        <p:txBody>
          <a:bodyPr/>
          <a:lstStyle/>
          <a:p>
            <a:r>
              <a:rPr lang="en-US" altLang="en-US"/>
              <a:t>I Jn. 5:7-8</a:t>
            </a:r>
          </a:p>
        </p:txBody>
      </p:sp>
      <p:sp>
        <p:nvSpPr>
          <p:cNvPr id="25605" name="Rectangle 3">
            <a:extLst>
              <a:ext uri="{FF2B5EF4-FFF2-40B4-BE49-F238E27FC236}">
                <a16:creationId xmlns:a16="http://schemas.microsoft.com/office/drawing/2014/main" id="{7FCCB23C-5425-FA79-1E8A-254F112CC96A}"/>
              </a:ext>
            </a:extLst>
          </p:cNvPr>
          <p:cNvSpPr>
            <a:spLocks noGrp="1" noChangeArrowheads="1"/>
          </p:cNvSpPr>
          <p:nvPr>
            <p:ph type="body" idx="1"/>
          </p:nvPr>
        </p:nvSpPr>
        <p:spPr>
          <a:xfrm>
            <a:off x="-28575" y="1730375"/>
            <a:ext cx="9144000" cy="5114925"/>
          </a:xfrm>
        </p:spPr>
        <p:txBody>
          <a:bodyPr/>
          <a:lstStyle/>
          <a:p>
            <a:pPr>
              <a:lnSpc>
                <a:spcPct val="80000"/>
              </a:lnSpc>
            </a:pPr>
            <a:endParaRPr lang="en-US" altLang="en-US" b="1"/>
          </a:p>
          <a:p>
            <a:pPr>
              <a:lnSpc>
                <a:spcPct val="80000"/>
              </a:lnSpc>
            </a:pPr>
            <a:r>
              <a:rPr lang="en-US" altLang="en-US" b="1"/>
              <a:t>SV </a:t>
            </a:r>
            <a:r>
              <a:rPr lang="en-US" altLang="en-US" b="1">
                <a:solidFill>
                  <a:srgbClr val="FF0000"/>
                </a:solidFill>
              </a:rPr>
              <a:t>– Want Drie zijn er, Die getuigen in de hemel, da Vader, het Woord en de Heilige Geest; en deze Drie zijn een</a:t>
            </a:r>
            <a:r>
              <a:rPr lang="en-US" altLang="en-US" b="1"/>
              <a:t>.  En drie zijn er die getuigen op da aarde, de Geest, en het water, en het bloed, en deze drie zijn tot een.</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Date Placeholder 3">
            <a:extLst>
              <a:ext uri="{FF2B5EF4-FFF2-40B4-BE49-F238E27FC236}">
                <a16:creationId xmlns:a16="http://schemas.microsoft.com/office/drawing/2014/main" id="{AD369A08-92BE-B88D-5C95-055EAD182CD8}"/>
              </a:ext>
            </a:extLst>
          </p:cNvPr>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a:spcBef>
                <a:spcPct val="0"/>
              </a:spcBef>
              <a:buClrTx/>
              <a:buSzTx/>
              <a:buFontTx/>
              <a:buNone/>
            </a:pPr>
            <a:fld id="{7C531C98-8753-6B40-AC10-6D174B550846}" type="datetime1">
              <a:rPr lang="en-US" altLang="en-US" sz="1400" smtClean="0"/>
              <a:pPr>
                <a:spcBef>
                  <a:spcPct val="0"/>
                </a:spcBef>
                <a:buClrTx/>
                <a:buSzTx/>
                <a:buFontTx/>
                <a:buNone/>
              </a:pPr>
              <a:t>5/9/22</a:t>
            </a:fld>
            <a:endParaRPr lang="en-US" altLang="en-US" sz="1400"/>
          </a:p>
        </p:txBody>
      </p:sp>
      <p:sp>
        <p:nvSpPr>
          <p:cNvPr id="26627" name="Slide Number Placeholder 5">
            <a:extLst>
              <a:ext uri="{FF2B5EF4-FFF2-40B4-BE49-F238E27FC236}">
                <a16:creationId xmlns:a16="http://schemas.microsoft.com/office/drawing/2014/main" id="{7C34A93F-D940-BC73-7706-ED5FF86486E3}"/>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lvl="1" eaLnBrk="1" hangingPunct="1">
              <a:spcBef>
                <a:spcPct val="0"/>
              </a:spcBef>
              <a:buClrTx/>
              <a:buSzTx/>
              <a:buFontTx/>
              <a:buNone/>
            </a:pPr>
            <a:fld id="{BA10827B-DE15-554B-A046-2F01DB9E23F9}" type="slidenum">
              <a:rPr lang="en-US" altLang="en-US" sz="1800"/>
              <a:pPr lvl="1" eaLnBrk="1" hangingPunct="1">
                <a:spcBef>
                  <a:spcPct val="0"/>
                </a:spcBef>
                <a:buClrTx/>
                <a:buSzTx/>
                <a:buFontTx/>
                <a:buNone/>
              </a:pPr>
              <a:t>22</a:t>
            </a:fld>
            <a:endParaRPr lang="en-US" altLang="en-US" sz="1800">
              <a:latin typeface="Times New Roman" panose="02020603050405020304" pitchFamily="18" charset="0"/>
            </a:endParaRPr>
          </a:p>
        </p:txBody>
      </p:sp>
      <p:sp>
        <p:nvSpPr>
          <p:cNvPr id="26628" name="Rectangle 2">
            <a:extLst>
              <a:ext uri="{FF2B5EF4-FFF2-40B4-BE49-F238E27FC236}">
                <a16:creationId xmlns:a16="http://schemas.microsoft.com/office/drawing/2014/main" id="{B0730B6B-578D-19B2-F009-8547F4144A78}"/>
              </a:ext>
            </a:extLst>
          </p:cNvPr>
          <p:cNvSpPr>
            <a:spLocks noGrp="1" noChangeArrowheads="1"/>
          </p:cNvSpPr>
          <p:nvPr>
            <p:ph type="title"/>
          </p:nvPr>
        </p:nvSpPr>
        <p:spPr>
          <a:xfrm>
            <a:off x="503238" y="0"/>
            <a:ext cx="8080375" cy="1143000"/>
          </a:xfrm>
        </p:spPr>
        <p:txBody>
          <a:bodyPr/>
          <a:lstStyle/>
          <a:p>
            <a:r>
              <a:rPr lang="en-US" altLang="en-US"/>
              <a:t>I Jn. 5:7-8</a:t>
            </a:r>
          </a:p>
        </p:txBody>
      </p:sp>
      <p:sp>
        <p:nvSpPr>
          <p:cNvPr id="26629" name="Rectangle 3">
            <a:extLst>
              <a:ext uri="{FF2B5EF4-FFF2-40B4-BE49-F238E27FC236}">
                <a16:creationId xmlns:a16="http://schemas.microsoft.com/office/drawing/2014/main" id="{362CFEA6-92DD-0EF4-6F78-89CA7327230A}"/>
              </a:ext>
            </a:extLst>
          </p:cNvPr>
          <p:cNvSpPr>
            <a:spLocks noGrp="1" noChangeArrowheads="1"/>
          </p:cNvSpPr>
          <p:nvPr>
            <p:ph type="body" idx="1"/>
          </p:nvPr>
        </p:nvSpPr>
        <p:spPr>
          <a:xfrm>
            <a:off x="-28575" y="1730375"/>
            <a:ext cx="9144000" cy="5114925"/>
          </a:xfrm>
        </p:spPr>
        <p:txBody>
          <a:bodyPr/>
          <a:lstStyle/>
          <a:p>
            <a:pPr>
              <a:lnSpc>
                <a:spcPct val="80000"/>
              </a:lnSpc>
            </a:pPr>
            <a:endParaRPr lang="en-US" altLang="en-US" b="1"/>
          </a:p>
          <a:p>
            <a:pPr>
              <a:lnSpc>
                <a:spcPct val="80000"/>
              </a:lnSpc>
            </a:pPr>
            <a:r>
              <a:rPr lang="en-US" altLang="en-US" b="1"/>
              <a:t>NBG - Want Drie zijn er, Die getuigen</a:t>
            </a:r>
            <a:r>
              <a:rPr lang="en-US" altLang="en-US" b="1">
                <a:solidFill>
                  <a:srgbClr val="FF0000"/>
                </a:solidFill>
              </a:rPr>
              <a:t> [in de hemel, da Vader, het Woord en de Heilige Geest; en deze drie zijn een.  En drie zijn er die getuigen op da aarde,] </a:t>
            </a:r>
            <a:r>
              <a:rPr lang="en-US" altLang="en-US" b="1"/>
              <a:t>de Geest, en het water, en het bloed, en deze drie zijn tot een. </a:t>
            </a:r>
          </a:p>
          <a:p>
            <a:pPr>
              <a:lnSpc>
                <a:spcPct val="80000"/>
              </a:lnSpc>
            </a:pPr>
            <a:r>
              <a:rPr lang="en-US" altLang="en-US" b="1"/>
              <a:t>The NBG does better than the NIV here.  They put what they consider questionable in brackets, rather than removing it.</a:t>
            </a:r>
          </a:p>
          <a:p>
            <a:pPr>
              <a:lnSpc>
                <a:spcPct val="80000"/>
              </a:lnSpc>
            </a:pPr>
            <a:endParaRPr lang="en-US" alt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Date Placeholder 3">
            <a:extLst>
              <a:ext uri="{FF2B5EF4-FFF2-40B4-BE49-F238E27FC236}">
                <a16:creationId xmlns:a16="http://schemas.microsoft.com/office/drawing/2014/main" id="{1A263621-4925-B665-87D4-154347A28C2C}"/>
              </a:ext>
            </a:extLst>
          </p:cNvPr>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a:spcBef>
                <a:spcPct val="0"/>
              </a:spcBef>
              <a:buClrTx/>
              <a:buSzTx/>
              <a:buFontTx/>
              <a:buNone/>
            </a:pPr>
            <a:fld id="{BF895672-DC61-7640-BB25-C5CAF9C33F26}" type="datetime1">
              <a:rPr lang="en-US" altLang="en-US" sz="1400" smtClean="0"/>
              <a:pPr>
                <a:spcBef>
                  <a:spcPct val="0"/>
                </a:spcBef>
                <a:buClrTx/>
                <a:buSzTx/>
                <a:buFontTx/>
                <a:buNone/>
              </a:pPr>
              <a:t>5/9/22</a:t>
            </a:fld>
            <a:endParaRPr lang="en-US" altLang="en-US" sz="1400"/>
          </a:p>
        </p:txBody>
      </p:sp>
      <p:sp>
        <p:nvSpPr>
          <p:cNvPr id="27651" name="Slide Number Placeholder 5">
            <a:extLst>
              <a:ext uri="{FF2B5EF4-FFF2-40B4-BE49-F238E27FC236}">
                <a16:creationId xmlns:a16="http://schemas.microsoft.com/office/drawing/2014/main" id="{EB730144-F1CF-AE9D-E783-13EE34306B10}"/>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lvl="1" eaLnBrk="1" hangingPunct="1">
              <a:spcBef>
                <a:spcPct val="0"/>
              </a:spcBef>
              <a:buClrTx/>
              <a:buSzTx/>
              <a:buFontTx/>
              <a:buNone/>
            </a:pPr>
            <a:fld id="{B7B97A64-EC16-2348-98CC-6A4EECA0E0FA}" type="slidenum">
              <a:rPr lang="en-US" altLang="en-US" sz="1800"/>
              <a:pPr lvl="1" eaLnBrk="1" hangingPunct="1">
                <a:spcBef>
                  <a:spcPct val="0"/>
                </a:spcBef>
                <a:buClrTx/>
                <a:buSzTx/>
                <a:buFontTx/>
                <a:buNone/>
              </a:pPr>
              <a:t>23</a:t>
            </a:fld>
            <a:endParaRPr lang="en-US" altLang="en-US" sz="1800">
              <a:latin typeface="Times New Roman" panose="02020603050405020304" pitchFamily="18" charset="0"/>
            </a:endParaRPr>
          </a:p>
        </p:txBody>
      </p:sp>
      <p:sp>
        <p:nvSpPr>
          <p:cNvPr id="27652" name="Rectangle 2">
            <a:extLst>
              <a:ext uri="{FF2B5EF4-FFF2-40B4-BE49-F238E27FC236}">
                <a16:creationId xmlns:a16="http://schemas.microsoft.com/office/drawing/2014/main" id="{6A61EF94-085F-56C1-4A4B-26FE3977EC72}"/>
              </a:ext>
            </a:extLst>
          </p:cNvPr>
          <p:cNvSpPr>
            <a:spLocks noGrp="1" noChangeArrowheads="1"/>
          </p:cNvSpPr>
          <p:nvPr>
            <p:ph type="title"/>
          </p:nvPr>
        </p:nvSpPr>
        <p:spPr/>
        <p:txBody>
          <a:bodyPr/>
          <a:lstStyle/>
          <a:p>
            <a:r>
              <a:rPr lang="en-US" altLang="en-US"/>
              <a:t>I Jn. 5:7-8</a:t>
            </a:r>
          </a:p>
        </p:txBody>
      </p:sp>
      <p:sp>
        <p:nvSpPr>
          <p:cNvPr id="27653" name="Rectangle 3">
            <a:extLst>
              <a:ext uri="{FF2B5EF4-FFF2-40B4-BE49-F238E27FC236}">
                <a16:creationId xmlns:a16="http://schemas.microsoft.com/office/drawing/2014/main" id="{202EF2A5-D0C6-36E5-27C6-B83E286B1251}"/>
              </a:ext>
            </a:extLst>
          </p:cNvPr>
          <p:cNvSpPr>
            <a:spLocks noGrp="1" noChangeArrowheads="1"/>
          </p:cNvSpPr>
          <p:nvPr>
            <p:ph type="body" idx="1"/>
          </p:nvPr>
        </p:nvSpPr>
        <p:spPr>
          <a:xfrm>
            <a:off x="179388" y="2017713"/>
            <a:ext cx="8964612" cy="4114800"/>
          </a:xfrm>
        </p:spPr>
        <p:txBody>
          <a:bodyPr/>
          <a:lstStyle/>
          <a:p>
            <a:pPr>
              <a:lnSpc>
                <a:spcPct val="80000"/>
              </a:lnSpc>
            </a:pPr>
            <a:r>
              <a:rPr lang="en-US" altLang="en-US" b="1"/>
              <a:t>Sranantongo: </a:t>
            </a:r>
            <a:r>
              <a:rPr lang="en-US" altLang="en-US" b="1">
                <a:solidFill>
                  <a:srgbClr val="FF0000"/>
                </a:solidFill>
              </a:rPr>
              <a:t>7. Bikasi drie de disi gi getuigi na ini hemel: Da Tata, da Woortoe, nanga da Santa Jeje; en dem drie disi de wan.  </a:t>
            </a:r>
            <a:r>
              <a:rPr lang="en-US" altLang="en-US" b="1"/>
              <a:t>8. En drie de disi gi getuigi na ini grontapoe Da Jeje, nanga da watra, nanga da broedoe; en dem drie disi agri na ini wan.</a:t>
            </a:r>
          </a:p>
          <a:p>
            <a:pPr>
              <a:lnSpc>
                <a:spcPct val="80000"/>
              </a:lnSpc>
            </a:pPr>
            <a:r>
              <a:rPr lang="en-US" altLang="en-US" b="1"/>
              <a:t>SBG NT – 7 </a:t>
            </a:r>
            <a:r>
              <a:rPr lang="en-US" altLang="en-US" b="1">
                <a:solidFill>
                  <a:srgbClr val="FF0000"/>
                </a:solidFill>
              </a:rPr>
              <a:t>Drie getoigi de: </a:t>
            </a:r>
            <a:r>
              <a:rPr lang="en-US" altLang="en-US" b="1"/>
              <a:t>8 a Jeje, a watra nanga a brudu.  En ala drie e taki da srefi sani.</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Date Placeholder 3">
            <a:extLst>
              <a:ext uri="{FF2B5EF4-FFF2-40B4-BE49-F238E27FC236}">
                <a16:creationId xmlns:a16="http://schemas.microsoft.com/office/drawing/2014/main" id="{5725887B-9A8E-0865-2438-687D53632307}"/>
              </a:ext>
            </a:extLst>
          </p:cNvPr>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a:spcBef>
                <a:spcPct val="0"/>
              </a:spcBef>
              <a:buClrTx/>
              <a:buSzTx/>
              <a:buFontTx/>
              <a:buNone/>
            </a:pPr>
            <a:fld id="{4881B6A1-83D7-AD42-AE11-6EC09DBFA643}" type="datetime1">
              <a:rPr lang="en-US" altLang="en-US" sz="1400" smtClean="0"/>
              <a:pPr>
                <a:spcBef>
                  <a:spcPct val="0"/>
                </a:spcBef>
                <a:buClrTx/>
                <a:buSzTx/>
                <a:buFontTx/>
                <a:buNone/>
              </a:pPr>
              <a:t>5/9/22</a:t>
            </a:fld>
            <a:endParaRPr lang="en-US" altLang="en-US" sz="1400"/>
          </a:p>
        </p:txBody>
      </p:sp>
      <p:sp>
        <p:nvSpPr>
          <p:cNvPr id="28675" name="Slide Number Placeholder 5">
            <a:extLst>
              <a:ext uri="{FF2B5EF4-FFF2-40B4-BE49-F238E27FC236}">
                <a16:creationId xmlns:a16="http://schemas.microsoft.com/office/drawing/2014/main" id="{7F3E8E20-75DE-1B0B-594A-A2D1F1DE1F16}"/>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lvl="1" eaLnBrk="1" hangingPunct="1">
              <a:spcBef>
                <a:spcPct val="0"/>
              </a:spcBef>
              <a:buClrTx/>
              <a:buSzTx/>
              <a:buFontTx/>
              <a:buNone/>
            </a:pPr>
            <a:fld id="{7F8B3CD3-5F4D-9D4D-BCF1-286B64E5C71D}" type="slidenum">
              <a:rPr lang="en-US" altLang="en-US" sz="1800"/>
              <a:pPr lvl="1" eaLnBrk="1" hangingPunct="1">
                <a:spcBef>
                  <a:spcPct val="0"/>
                </a:spcBef>
                <a:buClrTx/>
                <a:buSzTx/>
                <a:buFontTx/>
                <a:buNone/>
              </a:pPr>
              <a:t>24</a:t>
            </a:fld>
            <a:endParaRPr lang="en-US" altLang="en-US" sz="1800">
              <a:latin typeface="Times New Roman" panose="02020603050405020304" pitchFamily="18" charset="0"/>
            </a:endParaRPr>
          </a:p>
        </p:txBody>
      </p:sp>
      <p:sp>
        <p:nvSpPr>
          <p:cNvPr id="28676" name="Rectangle 2">
            <a:extLst>
              <a:ext uri="{FF2B5EF4-FFF2-40B4-BE49-F238E27FC236}">
                <a16:creationId xmlns:a16="http://schemas.microsoft.com/office/drawing/2014/main" id="{6EE76542-9DA2-42FC-8626-9F99A31C1E3C}"/>
              </a:ext>
            </a:extLst>
          </p:cNvPr>
          <p:cNvSpPr>
            <a:spLocks noGrp="1" noChangeArrowheads="1"/>
          </p:cNvSpPr>
          <p:nvPr>
            <p:ph type="title"/>
          </p:nvPr>
        </p:nvSpPr>
        <p:spPr/>
        <p:txBody>
          <a:bodyPr/>
          <a:lstStyle/>
          <a:p>
            <a:r>
              <a:rPr lang="en-US" altLang="en-US"/>
              <a:t>Remarks I Jn. 5:7-8</a:t>
            </a:r>
          </a:p>
        </p:txBody>
      </p:sp>
      <p:sp>
        <p:nvSpPr>
          <p:cNvPr id="28677" name="Rectangle 3">
            <a:extLst>
              <a:ext uri="{FF2B5EF4-FFF2-40B4-BE49-F238E27FC236}">
                <a16:creationId xmlns:a16="http://schemas.microsoft.com/office/drawing/2014/main" id="{866A57AE-34F0-75C8-2C94-05908634A1A6}"/>
              </a:ext>
            </a:extLst>
          </p:cNvPr>
          <p:cNvSpPr>
            <a:spLocks noGrp="1" noChangeArrowheads="1"/>
          </p:cNvSpPr>
          <p:nvPr>
            <p:ph type="body" idx="1"/>
          </p:nvPr>
        </p:nvSpPr>
        <p:spPr>
          <a:xfrm>
            <a:off x="0" y="2017713"/>
            <a:ext cx="8955088" cy="4114800"/>
          </a:xfrm>
        </p:spPr>
        <p:txBody>
          <a:bodyPr/>
          <a:lstStyle/>
          <a:p>
            <a:r>
              <a:rPr lang="en-US" altLang="en-US" b="1"/>
              <a:t>The brackets []   are to indicate that the verse does not appear in Vaticanus and Sinaiticus, and is probably spurious</a:t>
            </a:r>
          </a:p>
          <a:p>
            <a:r>
              <a:rPr lang="en-US" altLang="en-US" b="1"/>
              <a:t>The NIV, however, is deceptive, with no indi-cation that anything is deleted.  The NBG is more honest, showing you the deletion so that you can decide whether to accept it or not.</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Date Placeholder 3">
            <a:extLst>
              <a:ext uri="{FF2B5EF4-FFF2-40B4-BE49-F238E27FC236}">
                <a16:creationId xmlns:a16="http://schemas.microsoft.com/office/drawing/2014/main" id="{41A919DB-C197-2902-CA47-498CE9E7BB3C}"/>
              </a:ext>
            </a:extLst>
          </p:cNvPr>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a:spcBef>
                <a:spcPct val="0"/>
              </a:spcBef>
              <a:buClrTx/>
              <a:buSzTx/>
              <a:buFontTx/>
              <a:buNone/>
            </a:pPr>
            <a:fld id="{D52A36AA-B3B9-3540-B7E2-D2E7DBE4BB83}" type="datetime1">
              <a:rPr lang="en-US" altLang="en-US" sz="1400" smtClean="0"/>
              <a:pPr>
                <a:spcBef>
                  <a:spcPct val="0"/>
                </a:spcBef>
                <a:buClrTx/>
                <a:buSzTx/>
                <a:buFontTx/>
                <a:buNone/>
              </a:pPr>
              <a:t>5/9/22</a:t>
            </a:fld>
            <a:endParaRPr lang="en-US" altLang="en-US" sz="1400"/>
          </a:p>
        </p:txBody>
      </p:sp>
      <p:sp>
        <p:nvSpPr>
          <p:cNvPr id="29699" name="Slide Number Placeholder 5">
            <a:extLst>
              <a:ext uri="{FF2B5EF4-FFF2-40B4-BE49-F238E27FC236}">
                <a16:creationId xmlns:a16="http://schemas.microsoft.com/office/drawing/2014/main" id="{AFD9AA13-A858-0514-5078-44DE42AFFCFF}"/>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lvl="1" eaLnBrk="1" hangingPunct="1">
              <a:spcBef>
                <a:spcPct val="0"/>
              </a:spcBef>
              <a:buClrTx/>
              <a:buSzTx/>
              <a:buFontTx/>
              <a:buNone/>
            </a:pPr>
            <a:fld id="{49AA26A9-EE39-9A47-BE6F-1A8DDB1F4C26}" type="slidenum">
              <a:rPr lang="en-US" altLang="en-US" sz="1800"/>
              <a:pPr lvl="1" eaLnBrk="1" hangingPunct="1">
                <a:spcBef>
                  <a:spcPct val="0"/>
                </a:spcBef>
                <a:buClrTx/>
                <a:buSzTx/>
                <a:buFontTx/>
                <a:buNone/>
              </a:pPr>
              <a:t>25</a:t>
            </a:fld>
            <a:endParaRPr lang="en-US" altLang="en-US" sz="1800">
              <a:latin typeface="Times New Roman" panose="02020603050405020304" pitchFamily="18" charset="0"/>
            </a:endParaRPr>
          </a:p>
        </p:txBody>
      </p:sp>
      <p:sp>
        <p:nvSpPr>
          <p:cNvPr id="29700" name="Rectangle 2">
            <a:extLst>
              <a:ext uri="{FF2B5EF4-FFF2-40B4-BE49-F238E27FC236}">
                <a16:creationId xmlns:a16="http://schemas.microsoft.com/office/drawing/2014/main" id="{DB093C76-D3DD-B8F6-C949-E946AEA76597}"/>
              </a:ext>
            </a:extLst>
          </p:cNvPr>
          <p:cNvSpPr>
            <a:spLocks noGrp="1" noChangeArrowheads="1"/>
          </p:cNvSpPr>
          <p:nvPr>
            <p:ph type="title"/>
          </p:nvPr>
        </p:nvSpPr>
        <p:spPr/>
        <p:txBody>
          <a:bodyPr/>
          <a:lstStyle/>
          <a:p>
            <a:r>
              <a:rPr lang="en-US" altLang="en-US"/>
              <a:t>Remarks I Jn. 5:7-8</a:t>
            </a:r>
          </a:p>
        </p:txBody>
      </p:sp>
      <p:sp>
        <p:nvSpPr>
          <p:cNvPr id="29701" name="Rectangle 3">
            <a:extLst>
              <a:ext uri="{FF2B5EF4-FFF2-40B4-BE49-F238E27FC236}">
                <a16:creationId xmlns:a16="http://schemas.microsoft.com/office/drawing/2014/main" id="{E9866E21-75B1-36D4-F39F-D25714D4FC3B}"/>
              </a:ext>
            </a:extLst>
          </p:cNvPr>
          <p:cNvSpPr>
            <a:spLocks noGrp="1" noChangeArrowheads="1"/>
          </p:cNvSpPr>
          <p:nvPr>
            <p:ph type="body" idx="1"/>
          </p:nvPr>
        </p:nvSpPr>
        <p:spPr>
          <a:xfrm>
            <a:off x="0" y="2017713"/>
            <a:ext cx="8955088" cy="4114800"/>
          </a:xfrm>
        </p:spPr>
        <p:txBody>
          <a:bodyPr/>
          <a:lstStyle/>
          <a:p>
            <a:r>
              <a:rPr lang="en-US" altLang="en-US" b="1"/>
              <a:t>These verses are the strongest on the trinity.  Those who do not believe them have a tendency to remove this verse.</a:t>
            </a:r>
          </a:p>
          <a:p>
            <a:r>
              <a:rPr lang="en-US" altLang="en-US" b="1"/>
              <a:t>Those who would agree with Arius (like the Jehovah’s Witnesses) would tend to do so</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a:extLst>
              <a:ext uri="{FF2B5EF4-FFF2-40B4-BE49-F238E27FC236}">
                <a16:creationId xmlns:a16="http://schemas.microsoft.com/office/drawing/2014/main" id="{91345BE5-8CE7-4C85-58B8-CF7201996BBE}"/>
              </a:ext>
            </a:extLst>
          </p:cNvPr>
          <p:cNvSpPr>
            <a:spLocks noGrp="1"/>
          </p:cNvSpPr>
          <p:nvPr>
            <p:ph type="title"/>
          </p:nvPr>
        </p:nvSpPr>
        <p:spPr/>
        <p:txBody>
          <a:bodyPr/>
          <a:lstStyle/>
          <a:p>
            <a:r>
              <a:rPr lang="en-US" altLang="en-US"/>
              <a:t>Luke 2:33</a:t>
            </a:r>
          </a:p>
        </p:txBody>
      </p:sp>
      <p:sp>
        <p:nvSpPr>
          <p:cNvPr id="30723" name="Content Placeholder 2">
            <a:extLst>
              <a:ext uri="{FF2B5EF4-FFF2-40B4-BE49-F238E27FC236}">
                <a16:creationId xmlns:a16="http://schemas.microsoft.com/office/drawing/2014/main" id="{6CE4FF2B-F3B6-99ED-6B6D-7C8BB01D9927}"/>
              </a:ext>
            </a:extLst>
          </p:cNvPr>
          <p:cNvSpPr>
            <a:spLocks noGrp="1"/>
          </p:cNvSpPr>
          <p:nvPr>
            <p:ph idx="1"/>
          </p:nvPr>
        </p:nvSpPr>
        <p:spPr>
          <a:xfrm>
            <a:off x="468313" y="2017713"/>
            <a:ext cx="8486775" cy="4114800"/>
          </a:xfrm>
        </p:spPr>
        <p:txBody>
          <a:bodyPr/>
          <a:lstStyle/>
          <a:p>
            <a:r>
              <a:rPr lang="en-US" altLang="en-US" b="1"/>
              <a:t>KJV And </a:t>
            </a:r>
            <a:r>
              <a:rPr lang="en-US" altLang="en-US" b="1">
                <a:solidFill>
                  <a:srgbClr val="FF0000"/>
                </a:solidFill>
              </a:rPr>
              <a:t>Joseph </a:t>
            </a:r>
            <a:r>
              <a:rPr lang="en-US" altLang="en-US" b="1"/>
              <a:t>and his mother marveled at those things which were spoken of him.</a:t>
            </a:r>
          </a:p>
          <a:p>
            <a:r>
              <a:rPr lang="en-US" altLang="en-US" b="1"/>
              <a:t>NIV The </a:t>
            </a:r>
            <a:r>
              <a:rPr lang="en-US" altLang="en-US" b="1">
                <a:solidFill>
                  <a:srgbClr val="FF0000"/>
                </a:solidFill>
              </a:rPr>
              <a:t>child’s father </a:t>
            </a:r>
            <a:r>
              <a:rPr lang="en-US" altLang="en-US" b="1"/>
              <a:t>and mother marveled at what was said about him.</a:t>
            </a:r>
          </a:p>
          <a:p>
            <a:r>
              <a:rPr lang="en-US" altLang="en-US" b="1"/>
              <a:t>Question: Who is the real father of Jesus?  Joseph or the Holy Spirit?</a:t>
            </a:r>
          </a:p>
        </p:txBody>
      </p:sp>
      <p:sp>
        <p:nvSpPr>
          <p:cNvPr id="30724" name="Date Placeholder 3">
            <a:extLst>
              <a:ext uri="{FF2B5EF4-FFF2-40B4-BE49-F238E27FC236}">
                <a16:creationId xmlns:a16="http://schemas.microsoft.com/office/drawing/2014/main" id="{F1A069B3-8A3C-EFB9-BCF4-804A16472C02}"/>
              </a:ext>
            </a:extLst>
          </p:cNvPr>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a:spcBef>
                <a:spcPct val="0"/>
              </a:spcBef>
              <a:buClrTx/>
              <a:buSzTx/>
              <a:buFontTx/>
              <a:buNone/>
            </a:pPr>
            <a:fld id="{ADDBC05E-8B43-F049-B99E-24474A8888A8}" type="datetime1">
              <a:rPr lang="en-US" altLang="en-US" sz="1400" smtClean="0"/>
              <a:pPr>
                <a:spcBef>
                  <a:spcPct val="0"/>
                </a:spcBef>
                <a:buClrTx/>
                <a:buSzTx/>
                <a:buFontTx/>
                <a:buNone/>
              </a:pPr>
              <a:t>5/9/22</a:t>
            </a:fld>
            <a:endParaRPr lang="en-US" altLang="en-US" sz="1400"/>
          </a:p>
        </p:txBody>
      </p:sp>
      <p:sp>
        <p:nvSpPr>
          <p:cNvPr id="30725" name="Slide Number Placeholder 4">
            <a:extLst>
              <a:ext uri="{FF2B5EF4-FFF2-40B4-BE49-F238E27FC236}">
                <a16:creationId xmlns:a16="http://schemas.microsoft.com/office/drawing/2014/main" id="{8039F8E8-6560-5468-0EEE-E07DE4162146}"/>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a:spcBef>
                <a:spcPct val="0"/>
              </a:spcBef>
              <a:buClrTx/>
              <a:buSzTx/>
              <a:buFontTx/>
              <a:buNone/>
            </a:pPr>
            <a:fld id="{A43B3CD2-45D8-C744-B452-46F479D40713}" type="slidenum">
              <a:rPr lang="en-US" altLang="en-US" sz="1400"/>
              <a:pPr>
                <a:spcBef>
                  <a:spcPct val="0"/>
                </a:spcBef>
                <a:buClrTx/>
                <a:buSzTx/>
                <a:buFontTx/>
                <a:buNone/>
              </a:pPr>
              <a:t>26</a:t>
            </a:fld>
            <a:endParaRPr lang="en-US" altLang="en-US" sz="140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Date Placeholder 3">
            <a:extLst>
              <a:ext uri="{FF2B5EF4-FFF2-40B4-BE49-F238E27FC236}">
                <a16:creationId xmlns:a16="http://schemas.microsoft.com/office/drawing/2014/main" id="{493897A0-15E9-8B32-15A7-C7E3CF697756}"/>
              </a:ext>
            </a:extLst>
          </p:cNvPr>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a:spcBef>
                <a:spcPct val="0"/>
              </a:spcBef>
              <a:buClrTx/>
              <a:buSzTx/>
              <a:buFontTx/>
              <a:buNone/>
            </a:pPr>
            <a:fld id="{C3BC2A44-DA6F-2349-B50F-67C71FE618CD}" type="datetime1">
              <a:rPr lang="en-US" altLang="en-US" sz="1400" smtClean="0"/>
              <a:pPr>
                <a:spcBef>
                  <a:spcPct val="0"/>
                </a:spcBef>
                <a:buClrTx/>
                <a:buSzTx/>
                <a:buFontTx/>
                <a:buNone/>
              </a:pPr>
              <a:t>5/9/22</a:t>
            </a:fld>
            <a:endParaRPr lang="en-US" altLang="en-US" sz="1400"/>
          </a:p>
        </p:txBody>
      </p:sp>
      <p:sp>
        <p:nvSpPr>
          <p:cNvPr id="31747" name="Slide Number Placeholder 5">
            <a:extLst>
              <a:ext uri="{FF2B5EF4-FFF2-40B4-BE49-F238E27FC236}">
                <a16:creationId xmlns:a16="http://schemas.microsoft.com/office/drawing/2014/main" id="{E4463A1A-CFF6-8E54-AAAB-14275FC95CB3}"/>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lvl="1" eaLnBrk="1" hangingPunct="1">
              <a:spcBef>
                <a:spcPct val="0"/>
              </a:spcBef>
              <a:buClrTx/>
              <a:buSzTx/>
              <a:buFontTx/>
              <a:buNone/>
            </a:pPr>
            <a:fld id="{FDADB49F-75E4-AE41-94AD-DE65AC1ABF21}" type="slidenum">
              <a:rPr lang="en-US" altLang="en-US" sz="1800"/>
              <a:pPr lvl="1" eaLnBrk="1" hangingPunct="1">
                <a:spcBef>
                  <a:spcPct val="0"/>
                </a:spcBef>
                <a:buClrTx/>
                <a:buSzTx/>
                <a:buFontTx/>
                <a:buNone/>
              </a:pPr>
              <a:t>27</a:t>
            </a:fld>
            <a:endParaRPr lang="en-US" altLang="en-US" sz="1800">
              <a:latin typeface="Times New Roman" panose="02020603050405020304" pitchFamily="18" charset="0"/>
            </a:endParaRPr>
          </a:p>
        </p:txBody>
      </p:sp>
      <p:sp>
        <p:nvSpPr>
          <p:cNvPr id="31748" name="Rectangle 2">
            <a:extLst>
              <a:ext uri="{FF2B5EF4-FFF2-40B4-BE49-F238E27FC236}">
                <a16:creationId xmlns:a16="http://schemas.microsoft.com/office/drawing/2014/main" id="{58D3B603-C41E-7DB5-2E9A-45260806D218}"/>
              </a:ext>
            </a:extLst>
          </p:cNvPr>
          <p:cNvSpPr>
            <a:spLocks noGrp="1" noChangeArrowheads="1"/>
          </p:cNvSpPr>
          <p:nvPr>
            <p:ph type="title"/>
          </p:nvPr>
        </p:nvSpPr>
        <p:spPr/>
        <p:txBody>
          <a:bodyPr/>
          <a:lstStyle/>
          <a:p>
            <a:r>
              <a:rPr lang="en-US" altLang="en-US" sz="4000"/>
              <a:t>Lukas 2:33</a:t>
            </a:r>
            <a:br>
              <a:rPr lang="en-US" altLang="en-US" sz="4000"/>
            </a:br>
            <a:endParaRPr lang="en-US" altLang="en-US" sz="4000"/>
          </a:p>
        </p:txBody>
      </p:sp>
      <p:sp>
        <p:nvSpPr>
          <p:cNvPr id="31749" name="Rectangle 3">
            <a:extLst>
              <a:ext uri="{FF2B5EF4-FFF2-40B4-BE49-F238E27FC236}">
                <a16:creationId xmlns:a16="http://schemas.microsoft.com/office/drawing/2014/main" id="{C74D9B7E-0DCD-6E16-C844-1E37E8C222E8}"/>
              </a:ext>
            </a:extLst>
          </p:cNvPr>
          <p:cNvSpPr>
            <a:spLocks noGrp="1" noChangeArrowheads="1"/>
          </p:cNvSpPr>
          <p:nvPr>
            <p:ph type="body" idx="1"/>
          </p:nvPr>
        </p:nvSpPr>
        <p:spPr>
          <a:xfrm>
            <a:off x="215900" y="2017713"/>
            <a:ext cx="8739188" cy="4114800"/>
          </a:xfrm>
        </p:spPr>
        <p:txBody>
          <a:bodyPr/>
          <a:lstStyle/>
          <a:p>
            <a:pPr>
              <a:lnSpc>
                <a:spcPct val="80000"/>
              </a:lnSpc>
            </a:pPr>
            <a:r>
              <a:rPr lang="en-US" altLang="en-US" b="1"/>
              <a:t>SV – </a:t>
            </a:r>
            <a:r>
              <a:rPr lang="en-US" altLang="en-US" b="1">
                <a:solidFill>
                  <a:srgbClr val="FF0000"/>
                </a:solidFill>
              </a:rPr>
              <a:t>En Jozef en Zijn moeder </a:t>
            </a:r>
            <a:r>
              <a:rPr lang="en-US" altLang="en-US" b="1"/>
              <a:t>verwonderden zich over wat van Hem gezegd werd.</a:t>
            </a:r>
          </a:p>
          <a:p>
            <a:pPr>
              <a:lnSpc>
                <a:spcPct val="80000"/>
              </a:lnSpc>
            </a:pPr>
            <a:r>
              <a:rPr lang="en-US" altLang="en-US" b="1"/>
              <a:t>NBG – En </a:t>
            </a:r>
            <a:r>
              <a:rPr lang="en-US" altLang="en-US" b="1">
                <a:solidFill>
                  <a:srgbClr val="FF0000"/>
                </a:solidFill>
              </a:rPr>
              <a:t>zijn vader en zijn moeder </a:t>
            </a:r>
            <a:r>
              <a:rPr lang="en-US" altLang="en-US" b="1"/>
              <a:t>stondend verwonderd over hetgeen van Hem gezegd werd</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Date Placeholder 3">
            <a:extLst>
              <a:ext uri="{FF2B5EF4-FFF2-40B4-BE49-F238E27FC236}">
                <a16:creationId xmlns:a16="http://schemas.microsoft.com/office/drawing/2014/main" id="{8C44D1DF-F9C7-2F80-3F26-8FDF60C9EBEA}"/>
              </a:ext>
            </a:extLst>
          </p:cNvPr>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a:spcBef>
                <a:spcPct val="0"/>
              </a:spcBef>
              <a:buClrTx/>
              <a:buSzTx/>
              <a:buFontTx/>
              <a:buNone/>
            </a:pPr>
            <a:fld id="{7BECB6C3-342D-4746-8ABD-215308DB370F}" type="datetime1">
              <a:rPr lang="en-US" altLang="en-US" sz="1400" smtClean="0"/>
              <a:pPr>
                <a:spcBef>
                  <a:spcPct val="0"/>
                </a:spcBef>
                <a:buClrTx/>
                <a:buSzTx/>
                <a:buFontTx/>
                <a:buNone/>
              </a:pPr>
              <a:t>5/9/22</a:t>
            </a:fld>
            <a:endParaRPr lang="en-US" altLang="en-US" sz="1400"/>
          </a:p>
        </p:txBody>
      </p:sp>
      <p:sp>
        <p:nvSpPr>
          <p:cNvPr id="32771" name="Slide Number Placeholder 5">
            <a:extLst>
              <a:ext uri="{FF2B5EF4-FFF2-40B4-BE49-F238E27FC236}">
                <a16:creationId xmlns:a16="http://schemas.microsoft.com/office/drawing/2014/main" id="{7E964674-DFD3-4A69-312E-14CC981EB5AE}"/>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lvl="1" eaLnBrk="1" hangingPunct="1">
              <a:spcBef>
                <a:spcPct val="0"/>
              </a:spcBef>
              <a:buClrTx/>
              <a:buSzTx/>
              <a:buFontTx/>
              <a:buNone/>
            </a:pPr>
            <a:fld id="{DC1B69AE-75D4-0D4A-8B8E-2A6E67187EE7}" type="slidenum">
              <a:rPr lang="en-US" altLang="en-US" sz="1800"/>
              <a:pPr lvl="1" eaLnBrk="1" hangingPunct="1">
                <a:spcBef>
                  <a:spcPct val="0"/>
                </a:spcBef>
                <a:buClrTx/>
                <a:buSzTx/>
                <a:buFontTx/>
                <a:buNone/>
              </a:pPr>
              <a:t>28</a:t>
            </a:fld>
            <a:endParaRPr lang="en-US" altLang="en-US" sz="1800">
              <a:latin typeface="Times New Roman" panose="02020603050405020304" pitchFamily="18" charset="0"/>
            </a:endParaRPr>
          </a:p>
        </p:txBody>
      </p:sp>
      <p:sp>
        <p:nvSpPr>
          <p:cNvPr id="32772" name="Rectangle 2">
            <a:extLst>
              <a:ext uri="{FF2B5EF4-FFF2-40B4-BE49-F238E27FC236}">
                <a16:creationId xmlns:a16="http://schemas.microsoft.com/office/drawing/2014/main" id="{558419C4-0978-11A7-C77A-6071151178E1}"/>
              </a:ext>
            </a:extLst>
          </p:cNvPr>
          <p:cNvSpPr>
            <a:spLocks noGrp="1" noChangeArrowheads="1"/>
          </p:cNvSpPr>
          <p:nvPr>
            <p:ph type="title"/>
          </p:nvPr>
        </p:nvSpPr>
        <p:spPr/>
        <p:txBody>
          <a:bodyPr/>
          <a:lstStyle/>
          <a:p>
            <a:r>
              <a:rPr lang="en-US" altLang="en-US"/>
              <a:t>Lukas 2:33</a:t>
            </a:r>
          </a:p>
        </p:txBody>
      </p:sp>
      <p:sp>
        <p:nvSpPr>
          <p:cNvPr id="32773" name="Rectangle 3">
            <a:extLst>
              <a:ext uri="{FF2B5EF4-FFF2-40B4-BE49-F238E27FC236}">
                <a16:creationId xmlns:a16="http://schemas.microsoft.com/office/drawing/2014/main" id="{B6E0CF8C-0DD2-F84D-EDB6-4DA2326A1723}"/>
              </a:ext>
            </a:extLst>
          </p:cNvPr>
          <p:cNvSpPr>
            <a:spLocks noGrp="1" noChangeArrowheads="1"/>
          </p:cNvSpPr>
          <p:nvPr>
            <p:ph type="body" idx="1"/>
          </p:nvPr>
        </p:nvSpPr>
        <p:spPr>
          <a:xfrm>
            <a:off x="682625" y="1981200"/>
            <a:ext cx="7772400" cy="4327525"/>
          </a:xfrm>
        </p:spPr>
        <p:txBody>
          <a:bodyPr/>
          <a:lstStyle/>
          <a:p>
            <a:pPr>
              <a:lnSpc>
                <a:spcPct val="80000"/>
              </a:lnSpc>
            </a:pPr>
            <a:r>
              <a:rPr lang="en-US" altLang="en-US" b="1"/>
              <a:t>Sranantongo:  En </a:t>
            </a:r>
            <a:r>
              <a:rPr lang="en-US" altLang="en-US" b="1">
                <a:solidFill>
                  <a:srgbClr val="FF0000"/>
                </a:solidFill>
              </a:rPr>
              <a:t>Jozef nanga Hem mama</a:t>
            </a:r>
            <a:r>
              <a:rPr lang="en-US" altLang="en-US" b="1"/>
              <a:t> ben verwondroe na dem sani disi dem ben taki abra Hem.</a:t>
            </a:r>
          </a:p>
          <a:p>
            <a:pPr>
              <a:lnSpc>
                <a:spcPct val="80000"/>
              </a:lnSpc>
            </a:pPr>
            <a:r>
              <a:rPr lang="en-US" altLang="en-US" b="1"/>
              <a:t>SBG NT – </a:t>
            </a:r>
            <a:r>
              <a:rPr lang="en-US" altLang="en-US" b="1">
                <a:solidFill>
                  <a:srgbClr val="FF0000"/>
                </a:solidFill>
              </a:rPr>
              <a:t>Yosef nanga Maria </a:t>
            </a:r>
            <a:r>
              <a:rPr lang="en-US" altLang="en-US" b="1"/>
              <a:t>ben ferwondru fu jere den sani Simeon taki fu Yezus </a:t>
            </a:r>
          </a:p>
          <a:p>
            <a:pPr>
              <a:lnSpc>
                <a:spcPct val="80000"/>
              </a:lnSpc>
            </a:pPr>
            <a:endParaRPr lang="en-US" altLang="en-US" b="1"/>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a:extLst>
              <a:ext uri="{FF2B5EF4-FFF2-40B4-BE49-F238E27FC236}">
                <a16:creationId xmlns:a16="http://schemas.microsoft.com/office/drawing/2014/main" id="{1ADC1493-00ED-A3D8-8144-028ECED7EF67}"/>
              </a:ext>
            </a:extLst>
          </p:cNvPr>
          <p:cNvSpPr>
            <a:spLocks noGrp="1"/>
          </p:cNvSpPr>
          <p:nvPr>
            <p:ph type="title"/>
          </p:nvPr>
        </p:nvSpPr>
        <p:spPr/>
        <p:txBody>
          <a:bodyPr/>
          <a:lstStyle/>
          <a:p>
            <a:r>
              <a:rPr lang="en-US" altLang="en-US"/>
              <a:t>Luke 11:2</a:t>
            </a:r>
          </a:p>
        </p:txBody>
      </p:sp>
      <p:sp>
        <p:nvSpPr>
          <p:cNvPr id="33795" name="Content Placeholder 2">
            <a:extLst>
              <a:ext uri="{FF2B5EF4-FFF2-40B4-BE49-F238E27FC236}">
                <a16:creationId xmlns:a16="http://schemas.microsoft.com/office/drawing/2014/main" id="{2762FAC9-9D30-21B5-F8B3-4B19EB4BEACD}"/>
              </a:ext>
            </a:extLst>
          </p:cNvPr>
          <p:cNvSpPr>
            <a:spLocks noGrp="1"/>
          </p:cNvSpPr>
          <p:nvPr>
            <p:ph idx="1"/>
          </p:nvPr>
        </p:nvSpPr>
        <p:spPr>
          <a:xfrm>
            <a:off x="142875" y="2017713"/>
            <a:ext cx="8812213" cy="4114800"/>
          </a:xfrm>
        </p:spPr>
        <p:txBody>
          <a:bodyPr/>
          <a:lstStyle/>
          <a:p>
            <a:r>
              <a:rPr lang="en-US" altLang="en-US" b="1"/>
              <a:t>KJV And he said unto them, When ye pray, say; Our Father</a:t>
            </a:r>
            <a:r>
              <a:rPr lang="en-US" altLang="en-US" b="1">
                <a:solidFill>
                  <a:srgbClr val="FF0000"/>
                </a:solidFill>
              </a:rPr>
              <a:t> which art in heaven</a:t>
            </a:r>
            <a:r>
              <a:rPr lang="en-US" altLang="en-US" b="1"/>
              <a:t>, Hallowed be thy name.  Thy kingdom come; </a:t>
            </a:r>
            <a:r>
              <a:rPr lang="en-US" altLang="en-US" b="1">
                <a:solidFill>
                  <a:srgbClr val="FF0000"/>
                </a:solidFill>
              </a:rPr>
              <a:t>Thy will be done, as in heaven, so in earth</a:t>
            </a:r>
            <a:r>
              <a:rPr lang="en-US" altLang="en-US" b="1"/>
              <a:t>.</a:t>
            </a:r>
          </a:p>
          <a:p>
            <a:r>
              <a:rPr lang="en-US" altLang="en-US" b="1"/>
              <a:t>NIV He said to them, When you pray, say: “ Father, hallowed be your name, your kingdom come.”</a:t>
            </a:r>
          </a:p>
        </p:txBody>
      </p:sp>
      <p:sp>
        <p:nvSpPr>
          <p:cNvPr id="33796" name="Date Placeholder 3">
            <a:extLst>
              <a:ext uri="{FF2B5EF4-FFF2-40B4-BE49-F238E27FC236}">
                <a16:creationId xmlns:a16="http://schemas.microsoft.com/office/drawing/2014/main" id="{504BFF9A-2CA4-F643-7384-C26AA2EC4ED6}"/>
              </a:ext>
            </a:extLst>
          </p:cNvPr>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a:spcBef>
                <a:spcPct val="0"/>
              </a:spcBef>
              <a:buClrTx/>
              <a:buSzTx/>
              <a:buFontTx/>
              <a:buNone/>
            </a:pPr>
            <a:fld id="{D249D680-721F-3A4A-96BB-6CB75B039BEA}" type="datetime1">
              <a:rPr lang="en-US" altLang="en-US" sz="1400" smtClean="0"/>
              <a:pPr>
                <a:spcBef>
                  <a:spcPct val="0"/>
                </a:spcBef>
                <a:buClrTx/>
                <a:buSzTx/>
                <a:buFontTx/>
                <a:buNone/>
              </a:pPr>
              <a:t>5/9/22</a:t>
            </a:fld>
            <a:endParaRPr lang="en-US" altLang="en-US" sz="1400"/>
          </a:p>
        </p:txBody>
      </p:sp>
      <p:sp>
        <p:nvSpPr>
          <p:cNvPr id="33797" name="Slide Number Placeholder 4">
            <a:extLst>
              <a:ext uri="{FF2B5EF4-FFF2-40B4-BE49-F238E27FC236}">
                <a16:creationId xmlns:a16="http://schemas.microsoft.com/office/drawing/2014/main" id="{C4D4290A-B4E6-D475-75E1-6D183293C7A4}"/>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a:spcBef>
                <a:spcPct val="0"/>
              </a:spcBef>
              <a:buClrTx/>
              <a:buSzTx/>
              <a:buFontTx/>
              <a:buNone/>
            </a:pPr>
            <a:fld id="{2236B9B9-5BCC-9042-A501-FBF73073135C}" type="slidenum">
              <a:rPr lang="en-US" altLang="en-US" sz="1400"/>
              <a:pPr>
                <a:spcBef>
                  <a:spcPct val="0"/>
                </a:spcBef>
                <a:buClrTx/>
                <a:buSzTx/>
                <a:buFontTx/>
                <a:buNone/>
              </a:pPr>
              <a:t>29</a:t>
            </a:fld>
            <a:endParaRPr lang="en-US" altLang="en-US" sz="14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ED43A885-2CAA-03F9-3EB6-F1D195077FB7}"/>
              </a:ext>
            </a:extLst>
          </p:cNvPr>
          <p:cNvSpPr>
            <a:spLocks noGrp="1"/>
          </p:cNvSpPr>
          <p:nvPr>
            <p:ph type="title"/>
          </p:nvPr>
        </p:nvSpPr>
        <p:spPr/>
        <p:txBody>
          <a:bodyPr/>
          <a:lstStyle/>
          <a:p>
            <a:r>
              <a:rPr lang="en-US" altLang="en-US"/>
              <a:t>Problems with the NIV</a:t>
            </a:r>
          </a:p>
        </p:txBody>
      </p:sp>
      <p:sp>
        <p:nvSpPr>
          <p:cNvPr id="7171" name="Content Placeholder 2">
            <a:extLst>
              <a:ext uri="{FF2B5EF4-FFF2-40B4-BE49-F238E27FC236}">
                <a16:creationId xmlns:a16="http://schemas.microsoft.com/office/drawing/2014/main" id="{4BF2C883-F5BF-E157-4A0A-52E6A149DFC5}"/>
              </a:ext>
            </a:extLst>
          </p:cNvPr>
          <p:cNvSpPr>
            <a:spLocks noGrp="1"/>
          </p:cNvSpPr>
          <p:nvPr>
            <p:ph idx="1"/>
          </p:nvPr>
        </p:nvSpPr>
        <p:spPr/>
        <p:txBody>
          <a:bodyPr/>
          <a:lstStyle/>
          <a:p>
            <a:r>
              <a:rPr lang="en-US" altLang="en-US" b="1"/>
              <a:t>17 verses removed completely</a:t>
            </a:r>
          </a:p>
          <a:p>
            <a:r>
              <a:rPr lang="en-US" altLang="en-US" b="1"/>
              <a:t>30 verses are noted not to be in the original text</a:t>
            </a:r>
          </a:p>
          <a:p>
            <a:r>
              <a:rPr lang="en-US" altLang="en-US" b="1"/>
              <a:t>About 147 verses are minus significant portions of the verses</a:t>
            </a:r>
          </a:p>
          <a:p>
            <a:r>
              <a:rPr lang="en-US" altLang="en-US" b="1"/>
              <a:t>Very loose translation of the critical text</a:t>
            </a:r>
          </a:p>
        </p:txBody>
      </p:sp>
      <p:sp>
        <p:nvSpPr>
          <p:cNvPr id="7172" name="Date Placeholder 3">
            <a:extLst>
              <a:ext uri="{FF2B5EF4-FFF2-40B4-BE49-F238E27FC236}">
                <a16:creationId xmlns:a16="http://schemas.microsoft.com/office/drawing/2014/main" id="{715AA89B-A5D7-0415-A896-CD29595BA058}"/>
              </a:ext>
            </a:extLst>
          </p:cNvPr>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a:spcBef>
                <a:spcPct val="0"/>
              </a:spcBef>
              <a:buClrTx/>
              <a:buSzTx/>
              <a:buFontTx/>
              <a:buNone/>
            </a:pPr>
            <a:fld id="{A9A69429-3236-214F-9CD1-097C42675C96}" type="datetime1">
              <a:rPr lang="en-US" altLang="en-US" sz="1400" smtClean="0"/>
              <a:pPr>
                <a:spcBef>
                  <a:spcPct val="0"/>
                </a:spcBef>
                <a:buClrTx/>
                <a:buSzTx/>
                <a:buFontTx/>
                <a:buNone/>
              </a:pPr>
              <a:t>5/9/22</a:t>
            </a:fld>
            <a:endParaRPr lang="en-US" altLang="en-US" sz="1400"/>
          </a:p>
        </p:txBody>
      </p:sp>
      <p:sp>
        <p:nvSpPr>
          <p:cNvPr id="7173" name="Slide Number Placeholder 4">
            <a:extLst>
              <a:ext uri="{FF2B5EF4-FFF2-40B4-BE49-F238E27FC236}">
                <a16:creationId xmlns:a16="http://schemas.microsoft.com/office/drawing/2014/main" id="{E10357D0-C127-16F3-C099-C2A92E6B511C}"/>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a:spcBef>
                <a:spcPct val="0"/>
              </a:spcBef>
              <a:buClrTx/>
              <a:buSzTx/>
              <a:buFontTx/>
              <a:buNone/>
            </a:pPr>
            <a:fld id="{D20E621F-9ED8-5544-8190-44496D3FD4A0}" type="slidenum">
              <a:rPr lang="en-US" altLang="en-US" sz="1400"/>
              <a:pPr>
                <a:spcBef>
                  <a:spcPct val="0"/>
                </a:spcBef>
                <a:buClrTx/>
                <a:buSzTx/>
                <a:buFontTx/>
                <a:buNone/>
              </a:pPr>
              <a:t>3</a:t>
            </a:fld>
            <a:endParaRPr lang="en-US" altLang="en-US" sz="140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Date Placeholder 3">
            <a:extLst>
              <a:ext uri="{FF2B5EF4-FFF2-40B4-BE49-F238E27FC236}">
                <a16:creationId xmlns:a16="http://schemas.microsoft.com/office/drawing/2014/main" id="{209019B8-8426-2834-16D5-D5AD5EAF41B1}"/>
              </a:ext>
            </a:extLst>
          </p:cNvPr>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a:spcBef>
                <a:spcPct val="0"/>
              </a:spcBef>
              <a:buClrTx/>
              <a:buSzTx/>
              <a:buFontTx/>
              <a:buNone/>
            </a:pPr>
            <a:fld id="{F1D8FC11-749F-434A-B9A9-4006756728F4}" type="datetime1">
              <a:rPr lang="en-US" altLang="en-US" sz="1400" smtClean="0"/>
              <a:pPr>
                <a:spcBef>
                  <a:spcPct val="0"/>
                </a:spcBef>
                <a:buClrTx/>
                <a:buSzTx/>
                <a:buFontTx/>
                <a:buNone/>
              </a:pPr>
              <a:t>5/9/22</a:t>
            </a:fld>
            <a:endParaRPr lang="en-US" altLang="en-US" sz="1400"/>
          </a:p>
        </p:txBody>
      </p:sp>
      <p:sp>
        <p:nvSpPr>
          <p:cNvPr id="34819" name="Slide Number Placeholder 5">
            <a:extLst>
              <a:ext uri="{FF2B5EF4-FFF2-40B4-BE49-F238E27FC236}">
                <a16:creationId xmlns:a16="http://schemas.microsoft.com/office/drawing/2014/main" id="{30EB8507-79D4-77A6-40AD-F29C6C12D58C}"/>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lvl="1" eaLnBrk="1" hangingPunct="1">
              <a:spcBef>
                <a:spcPct val="0"/>
              </a:spcBef>
              <a:buClrTx/>
              <a:buSzTx/>
              <a:buFontTx/>
              <a:buNone/>
            </a:pPr>
            <a:fld id="{80370866-DAB6-A94E-81F4-37B289A1CA52}" type="slidenum">
              <a:rPr lang="en-US" altLang="en-US" sz="1800"/>
              <a:pPr lvl="1" eaLnBrk="1" hangingPunct="1">
                <a:spcBef>
                  <a:spcPct val="0"/>
                </a:spcBef>
                <a:buClrTx/>
                <a:buSzTx/>
                <a:buFontTx/>
                <a:buNone/>
              </a:pPr>
              <a:t>30</a:t>
            </a:fld>
            <a:endParaRPr lang="en-US" altLang="en-US" sz="1800">
              <a:latin typeface="Times New Roman" panose="02020603050405020304" pitchFamily="18" charset="0"/>
            </a:endParaRPr>
          </a:p>
        </p:txBody>
      </p:sp>
      <p:sp>
        <p:nvSpPr>
          <p:cNvPr id="34820" name="Rectangle 2">
            <a:extLst>
              <a:ext uri="{FF2B5EF4-FFF2-40B4-BE49-F238E27FC236}">
                <a16:creationId xmlns:a16="http://schemas.microsoft.com/office/drawing/2014/main" id="{B2A96086-769C-B940-82BC-942B6AB3E540}"/>
              </a:ext>
            </a:extLst>
          </p:cNvPr>
          <p:cNvSpPr>
            <a:spLocks noGrp="1" noChangeArrowheads="1"/>
          </p:cNvSpPr>
          <p:nvPr>
            <p:ph type="title"/>
          </p:nvPr>
        </p:nvSpPr>
        <p:spPr/>
        <p:txBody>
          <a:bodyPr/>
          <a:lstStyle/>
          <a:p>
            <a:r>
              <a:rPr lang="en-US" altLang="en-US"/>
              <a:t>Lukas 11:2</a:t>
            </a:r>
          </a:p>
        </p:txBody>
      </p:sp>
      <p:sp>
        <p:nvSpPr>
          <p:cNvPr id="34821" name="Rectangle 3">
            <a:extLst>
              <a:ext uri="{FF2B5EF4-FFF2-40B4-BE49-F238E27FC236}">
                <a16:creationId xmlns:a16="http://schemas.microsoft.com/office/drawing/2014/main" id="{42FD8AE9-E363-5325-5E17-BA377ABB3C6F}"/>
              </a:ext>
            </a:extLst>
          </p:cNvPr>
          <p:cNvSpPr>
            <a:spLocks noGrp="1" noChangeArrowheads="1"/>
          </p:cNvSpPr>
          <p:nvPr>
            <p:ph type="body" idx="1"/>
          </p:nvPr>
        </p:nvSpPr>
        <p:spPr>
          <a:xfrm>
            <a:off x="107950" y="2017713"/>
            <a:ext cx="8847138" cy="4114800"/>
          </a:xfrm>
        </p:spPr>
        <p:txBody>
          <a:bodyPr/>
          <a:lstStyle/>
          <a:p>
            <a:r>
              <a:rPr lang="en-US" altLang="en-US" b="1"/>
              <a:t>SV – En Hij zei tot hen: Wanneer gij bidt, zegt</a:t>
            </a:r>
            <a:r>
              <a:rPr lang="en-US" altLang="en-US" b="1">
                <a:solidFill>
                  <a:srgbClr val="FF0000"/>
                </a:solidFill>
              </a:rPr>
              <a:t>: Onze Vader die in de hemelen </a:t>
            </a:r>
            <a:r>
              <a:rPr lang="en-US" altLang="en-US" b="1" i="1">
                <a:solidFill>
                  <a:srgbClr val="FF0000"/>
                </a:solidFill>
              </a:rPr>
              <a:t>zijt</a:t>
            </a:r>
            <a:r>
              <a:rPr lang="en-US" altLang="en-US" b="1">
                <a:solidFill>
                  <a:srgbClr val="FF0000"/>
                </a:solidFill>
              </a:rPr>
              <a:t>! </a:t>
            </a:r>
            <a:r>
              <a:rPr lang="en-US" altLang="en-US" b="1"/>
              <a:t>Uw Naam worde geheiligd.  Uw Koninkrijk kome.  </a:t>
            </a:r>
            <a:r>
              <a:rPr lang="en-US" altLang="en-US" b="1">
                <a:solidFill>
                  <a:srgbClr val="FF0000"/>
                </a:solidFill>
              </a:rPr>
              <a:t>Uw wil geschiede, gelijk in de hemel, zo ook op de aarde. </a:t>
            </a:r>
          </a:p>
          <a:p>
            <a:r>
              <a:rPr lang="en-US" altLang="en-US" b="1"/>
              <a:t>NBG - En Hij zeide tot hen: Wanneer gij bidt, zegt: Vader, Uw Naam worde geheiligd.  Uw Koninkrijk kome.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Date Placeholder 3">
            <a:extLst>
              <a:ext uri="{FF2B5EF4-FFF2-40B4-BE49-F238E27FC236}">
                <a16:creationId xmlns:a16="http://schemas.microsoft.com/office/drawing/2014/main" id="{29FA7B16-B38B-6049-1735-7BD445F26FD7}"/>
              </a:ext>
            </a:extLst>
          </p:cNvPr>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a:spcBef>
                <a:spcPct val="0"/>
              </a:spcBef>
              <a:buClrTx/>
              <a:buSzTx/>
              <a:buFontTx/>
              <a:buNone/>
            </a:pPr>
            <a:fld id="{C84DBB63-BDC1-D849-8546-A4827745E312}" type="datetime1">
              <a:rPr lang="en-US" altLang="en-US" sz="1400" smtClean="0"/>
              <a:pPr>
                <a:spcBef>
                  <a:spcPct val="0"/>
                </a:spcBef>
                <a:buClrTx/>
                <a:buSzTx/>
                <a:buFontTx/>
                <a:buNone/>
              </a:pPr>
              <a:t>5/9/22</a:t>
            </a:fld>
            <a:endParaRPr lang="en-US" altLang="en-US" sz="1400"/>
          </a:p>
        </p:txBody>
      </p:sp>
      <p:sp>
        <p:nvSpPr>
          <p:cNvPr id="35843" name="Slide Number Placeholder 5">
            <a:extLst>
              <a:ext uri="{FF2B5EF4-FFF2-40B4-BE49-F238E27FC236}">
                <a16:creationId xmlns:a16="http://schemas.microsoft.com/office/drawing/2014/main" id="{91C7813C-A3E0-AED5-BF64-E148D2CD668E}"/>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lvl="1" eaLnBrk="1" hangingPunct="1">
              <a:spcBef>
                <a:spcPct val="0"/>
              </a:spcBef>
              <a:buClrTx/>
              <a:buSzTx/>
              <a:buFontTx/>
              <a:buNone/>
            </a:pPr>
            <a:fld id="{8EBB356F-C150-0A45-8C7E-8DC82056C2B0}" type="slidenum">
              <a:rPr lang="en-US" altLang="en-US" sz="1800"/>
              <a:pPr lvl="1" eaLnBrk="1" hangingPunct="1">
                <a:spcBef>
                  <a:spcPct val="0"/>
                </a:spcBef>
                <a:buClrTx/>
                <a:buSzTx/>
                <a:buFontTx/>
                <a:buNone/>
              </a:pPr>
              <a:t>31</a:t>
            </a:fld>
            <a:endParaRPr lang="en-US" altLang="en-US" sz="1800">
              <a:latin typeface="Times New Roman" panose="02020603050405020304" pitchFamily="18" charset="0"/>
            </a:endParaRPr>
          </a:p>
        </p:txBody>
      </p:sp>
      <p:sp>
        <p:nvSpPr>
          <p:cNvPr id="35844" name="Rectangle 2">
            <a:extLst>
              <a:ext uri="{FF2B5EF4-FFF2-40B4-BE49-F238E27FC236}">
                <a16:creationId xmlns:a16="http://schemas.microsoft.com/office/drawing/2014/main" id="{B8A75242-7146-563A-21C6-9D267C04FF83}"/>
              </a:ext>
            </a:extLst>
          </p:cNvPr>
          <p:cNvSpPr>
            <a:spLocks noGrp="1" noChangeArrowheads="1"/>
          </p:cNvSpPr>
          <p:nvPr>
            <p:ph type="title"/>
          </p:nvPr>
        </p:nvSpPr>
        <p:spPr/>
        <p:txBody>
          <a:bodyPr/>
          <a:lstStyle/>
          <a:p>
            <a:r>
              <a:rPr lang="en-US" altLang="en-US"/>
              <a:t>Lukas 11:2</a:t>
            </a:r>
          </a:p>
        </p:txBody>
      </p:sp>
      <p:sp>
        <p:nvSpPr>
          <p:cNvPr id="35845" name="Rectangle 3">
            <a:extLst>
              <a:ext uri="{FF2B5EF4-FFF2-40B4-BE49-F238E27FC236}">
                <a16:creationId xmlns:a16="http://schemas.microsoft.com/office/drawing/2014/main" id="{70DD7E09-9CDF-F543-477C-2FF6752891A6}"/>
              </a:ext>
            </a:extLst>
          </p:cNvPr>
          <p:cNvSpPr>
            <a:spLocks noGrp="1" noChangeArrowheads="1"/>
          </p:cNvSpPr>
          <p:nvPr>
            <p:ph type="body" idx="1"/>
          </p:nvPr>
        </p:nvSpPr>
        <p:spPr>
          <a:xfrm>
            <a:off x="142875" y="2017713"/>
            <a:ext cx="8812213" cy="4114800"/>
          </a:xfrm>
        </p:spPr>
        <p:txBody>
          <a:bodyPr/>
          <a:lstStyle/>
          <a:p>
            <a:r>
              <a:rPr lang="en-US" altLang="en-US" b="1"/>
              <a:t>Sranantongo En A ben taki gi dem taki: Te oen sa begi, taki</a:t>
            </a:r>
            <a:r>
              <a:rPr lang="en-US" altLang="en-US" b="1">
                <a:solidFill>
                  <a:srgbClr val="FF0000"/>
                </a:solidFill>
              </a:rPr>
              <a:t>: Wi Tata na hemel</a:t>
            </a:r>
            <a:r>
              <a:rPr lang="en-US" altLang="en-US" b="1"/>
              <a:t>, Joe nem moe de santa! </a:t>
            </a:r>
            <a:r>
              <a:rPr lang="en-US" altLang="en-US" b="1">
                <a:solidFill>
                  <a:srgbClr val="FF0000"/>
                </a:solidFill>
              </a:rPr>
              <a:t>Joe kownoe-kondre moe kom! Joe wani moe go doro na grontapoe so leki na hemel!</a:t>
            </a:r>
          </a:p>
          <a:p>
            <a:r>
              <a:rPr lang="en-US" altLang="en-US" b="1"/>
              <a:t>SBG NT – Dan Yezus taki: Te yu e begi, yu mus taki: P’pa, Yu nen mus de santa. Kon tiri wi.</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Date Placeholder 3">
            <a:extLst>
              <a:ext uri="{FF2B5EF4-FFF2-40B4-BE49-F238E27FC236}">
                <a16:creationId xmlns:a16="http://schemas.microsoft.com/office/drawing/2014/main" id="{80F99C7D-D033-4E3E-DA3A-2912BC14A476}"/>
              </a:ext>
            </a:extLst>
          </p:cNvPr>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a:spcBef>
                <a:spcPct val="0"/>
              </a:spcBef>
              <a:buClrTx/>
              <a:buSzTx/>
              <a:buFontTx/>
              <a:buNone/>
            </a:pPr>
            <a:fld id="{29260E7F-EAC5-6446-BCC1-C8BF4418412B}" type="datetime1">
              <a:rPr lang="en-US" altLang="en-US" sz="1400" smtClean="0"/>
              <a:pPr>
                <a:spcBef>
                  <a:spcPct val="0"/>
                </a:spcBef>
                <a:buClrTx/>
                <a:buSzTx/>
                <a:buFontTx/>
                <a:buNone/>
              </a:pPr>
              <a:t>5/9/22</a:t>
            </a:fld>
            <a:endParaRPr lang="en-US" altLang="en-US" sz="1400"/>
          </a:p>
        </p:txBody>
      </p:sp>
      <p:sp>
        <p:nvSpPr>
          <p:cNvPr id="36867" name="Slide Number Placeholder 5">
            <a:extLst>
              <a:ext uri="{FF2B5EF4-FFF2-40B4-BE49-F238E27FC236}">
                <a16:creationId xmlns:a16="http://schemas.microsoft.com/office/drawing/2014/main" id="{BCE86D9F-1506-1660-8B50-AA92CBB5C333}"/>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lvl="1" eaLnBrk="1" hangingPunct="1">
              <a:spcBef>
                <a:spcPct val="0"/>
              </a:spcBef>
              <a:buClrTx/>
              <a:buSzTx/>
              <a:buFontTx/>
              <a:buNone/>
            </a:pPr>
            <a:fld id="{94377CFD-0EDA-6741-B973-DA83613AC78C}" type="slidenum">
              <a:rPr lang="en-US" altLang="en-US" sz="1800"/>
              <a:pPr lvl="1" eaLnBrk="1" hangingPunct="1">
                <a:spcBef>
                  <a:spcPct val="0"/>
                </a:spcBef>
                <a:buClrTx/>
                <a:buSzTx/>
                <a:buFontTx/>
                <a:buNone/>
              </a:pPr>
              <a:t>32</a:t>
            </a:fld>
            <a:endParaRPr lang="en-US" altLang="en-US" sz="1800">
              <a:latin typeface="Times New Roman" panose="02020603050405020304" pitchFamily="18" charset="0"/>
            </a:endParaRPr>
          </a:p>
        </p:txBody>
      </p:sp>
      <p:sp>
        <p:nvSpPr>
          <p:cNvPr id="36868" name="Rectangle 2">
            <a:extLst>
              <a:ext uri="{FF2B5EF4-FFF2-40B4-BE49-F238E27FC236}">
                <a16:creationId xmlns:a16="http://schemas.microsoft.com/office/drawing/2014/main" id="{CCA22351-19AC-7A62-7730-7167381EEAC4}"/>
              </a:ext>
            </a:extLst>
          </p:cNvPr>
          <p:cNvSpPr>
            <a:spLocks noGrp="1" noChangeArrowheads="1"/>
          </p:cNvSpPr>
          <p:nvPr>
            <p:ph type="title"/>
          </p:nvPr>
        </p:nvSpPr>
        <p:spPr/>
        <p:txBody>
          <a:bodyPr/>
          <a:lstStyle/>
          <a:p>
            <a:r>
              <a:rPr lang="en-US" altLang="en-US"/>
              <a:t>Opmerkingen Lukas 11:2</a:t>
            </a:r>
          </a:p>
        </p:txBody>
      </p:sp>
      <p:sp>
        <p:nvSpPr>
          <p:cNvPr id="36869" name="Rectangle 3">
            <a:extLst>
              <a:ext uri="{FF2B5EF4-FFF2-40B4-BE49-F238E27FC236}">
                <a16:creationId xmlns:a16="http://schemas.microsoft.com/office/drawing/2014/main" id="{87CACCCC-8C41-53C0-9254-EE9061D09B75}"/>
              </a:ext>
            </a:extLst>
          </p:cNvPr>
          <p:cNvSpPr>
            <a:spLocks noGrp="1" noChangeArrowheads="1"/>
          </p:cNvSpPr>
          <p:nvPr>
            <p:ph type="body" idx="1"/>
          </p:nvPr>
        </p:nvSpPr>
        <p:spPr/>
        <p:txBody>
          <a:bodyPr/>
          <a:lstStyle/>
          <a:p>
            <a:r>
              <a:rPr lang="en-US" altLang="en-US" b="1"/>
              <a:t>Notice what is missing – that our Father is in heaven, and that His will must be done here on earth as it is in heaven</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a:extLst>
              <a:ext uri="{FF2B5EF4-FFF2-40B4-BE49-F238E27FC236}">
                <a16:creationId xmlns:a16="http://schemas.microsoft.com/office/drawing/2014/main" id="{4839B423-8A53-6C0B-F929-DB5735EED9E7}"/>
              </a:ext>
            </a:extLst>
          </p:cNvPr>
          <p:cNvSpPr>
            <a:spLocks noGrp="1"/>
          </p:cNvSpPr>
          <p:nvPr>
            <p:ph type="title"/>
          </p:nvPr>
        </p:nvSpPr>
        <p:spPr/>
        <p:txBody>
          <a:bodyPr/>
          <a:lstStyle/>
          <a:p>
            <a:r>
              <a:rPr lang="en-US" altLang="en-US"/>
              <a:t>Romans 14:10</a:t>
            </a:r>
          </a:p>
        </p:txBody>
      </p:sp>
      <p:sp>
        <p:nvSpPr>
          <p:cNvPr id="37891" name="Content Placeholder 2">
            <a:extLst>
              <a:ext uri="{FF2B5EF4-FFF2-40B4-BE49-F238E27FC236}">
                <a16:creationId xmlns:a16="http://schemas.microsoft.com/office/drawing/2014/main" id="{F5C95876-709C-774E-6588-939AB9F6AF52}"/>
              </a:ext>
            </a:extLst>
          </p:cNvPr>
          <p:cNvSpPr>
            <a:spLocks noGrp="1"/>
          </p:cNvSpPr>
          <p:nvPr>
            <p:ph idx="1"/>
          </p:nvPr>
        </p:nvSpPr>
        <p:spPr>
          <a:xfrm>
            <a:off x="0" y="2017713"/>
            <a:ext cx="8955088" cy="4114800"/>
          </a:xfrm>
        </p:spPr>
        <p:txBody>
          <a:bodyPr/>
          <a:lstStyle/>
          <a:p>
            <a:r>
              <a:rPr lang="en-US" altLang="en-US" b="1"/>
              <a:t>KJV But why doest thou judge thy brother? Or why doest thou set at nought thy brother?  For we shall all stand before the </a:t>
            </a:r>
            <a:r>
              <a:rPr lang="en-US" altLang="en-US" b="1">
                <a:solidFill>
                  <a:srgbClr val="FF0000"/>
                </a:solidFill>
              </a:rPr>
              <a:t>judgment seat of Christ.</a:t>
            </a:r>
          </a:p>
          <a:p>
            <a:r>
              <a:rPr lang="en-US" altLang="en-US" b="1"/>
              <a:t>NIV You then, why do you judge your brother, Or why do you look down on your brother?  For we will all stand before </a:t>
            </a:r>
            <a:r>
              <a:rPr lang="en-US" altLang="en-US" b="1">
                <a:solidFill>
                  <a:srgbClr val="FF0000"/>
                </a:solidFill>
              </a:rPr>
              <a:t>God’s judgment seat.</a:t>
            </a:r>
          </a:p>
        </p:txBody>
      </p:sp>
      <p:sp>
        <p:nvSpPr>
          <p:cNvPr id="37892" name="Date Placeholder 3">
            <a:extLst>
              <a:ext uri="{FF2B5EF4-FFF2-40B4-BE49-F238E27FC236}">
                <a16:creationId xmlns:a16="http://schemas.microsoft.com/office/drawing/2014/main" id="{7709A561-0C79-B934-EF27-F3D574BC6A10}"/>
              </a:ext>
            </a:extLst>
          </p:cNvPr>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a:spcBef>
                <a:spcPct val="0"/>
              </a:spcBef>
              <a:buClrTx/>
              <a:buSzTx/>
              <a:buFontTx/>
              <a:buNone/>
            </a:pPr>
            <a:fld id="{0D2F0DF0-BDDD-6E43-8EAC-FB5CBDF4A46C}" type="datetime1">
              <a:rPr lang="en-US" altLang="en-US" sz="1400" smtClean="0"/>
              <a:pPr>
                <a:spcBef>
                  <a:spcPct val="0"/>
                </a:spcBef>
                <a:buClrTx/>
                <a:buSzTx/>
                <a:buFontTx/>
                <a:buNone/>
              </a:pPr>
              <a:t>5/9/22</a:t>
            </a:fld>
            <a:endParaRPr lang="en-US" altLang="en-US" sz="1400"/>
          </a:p>
        </p:txBody>
      </p:sp>
      <p:sp>
        <p:nvSpPr>
          <p:cNvPr id="37893" name="Slide Number Placeholder 4">
            <a:extLst>
              <a:ext uri="{FF2B5EF4-FFF2-40B4-BE49-F238E27FC236}">
                <a16:creationId xmlns:a16="http://schemas.microsoft.com/office/drawing/2014/main" id="{04724760-99AC-2389-9831-1BFAE0366E8D}"/>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a:spcBef>
                <a:spcPct val="0"/>
              </a:spcBef>
              <a:buClrTx/>
              <a:buSzTx/>
              <a:buFontTx/>
              <a:buNone/>
            </a:pPr>
            <a:fld id="{174F5F0E-1364-F140-A981-EFC89B5361E3}" type="slidenum">
              <a:rPr lang="en-US" altLang="en-US" sz="1400"/>
              <a:pPr>
                <a:spcBef>
                  <a:spcPct val="0"/>
                </a:spcBef>
                <a:buClrTx/>
                <a:buSzTx/>
                <a:buFontTx/>
                <a:buNone/>
              </a:pPr>
              <a:t>33</a:t>
            </a:fld>
            <a:endParaRPr lang="en-US" altLang="en-US" sz="140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Date Placeholder 3">
            <a:extLst>
              <a:ext uri="{FF2B5EF4-FFF2-40B4-BE49-F238E27FC236}">
                <a16:creationId xmlns:a16="http://schemas.microsoft.com/office/drawing/2014/main" id="{24A9DC2A-19AA-5EC1-6634-79BBC9F902F6}"/>
              </a:ext>
            </a:extLst>
          </p:cNvPr>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a:spcBef>
                <a:spcPct val="0"/>
              </a:spcBef>
              <a:buClrTx/>
              <a:buSzTx/>
              <a:buFontTx/>
              <a:buNone/>
            </a:pPr>
            <a:fld id="{FB8B8E7B-AF55-2042-8A2E-5F91085A7DFB}" type="datetime1">
              <a:rPr lang="en-US" altLang="en-US" sz="1400" smtClean="0"/>
              <a:pPr>
                <a:spcBef>
                  <a:spcPct val="0"/>
                </a:spcBef>
                <a:buClrTx/>
                <a:buSzTx/>
                <a:buFontTx/>
                <a:buNone/>
              </a:pPr>
              <a:t>5/9/22</a:t>
            </a:fld>
            <a:endParaRPr lang="en-US" altLang="en-US" sz="1400"/>
          </a:p>
        </p:txBody>
      </p:sp>
      <p:sp>
        <p:nvSpPr>
          <p:cNvPr id="38915" name="Slide Number Placeholder 5">
            <a:extLst>
              <a:ext uri="{FF2B5EF4-FFF2-40B4-BE49-F238E27FC236}">
                <a16:creationId xmlns:a16="http://schemas.microsoft.com/office/drawing/2014/main" id="{DF4A7B58-878C-3699-80C5-0C8F3A2AF2C5}"/>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lvl="1" eaLnBrk="1" hangingPunct="1">
              <a:spcBef>
                <a:spcPct val="0"/>
              </a:spcBef>
              <a:buClrTx/>
              <a:buSzTx/>
              <a:buFontTx/>
              <a:buNone/>
            </a:pPr>
            <a:fld id="{268648F3-EA91-084E-9CB2-B3383D7957AC}" type="slidenum">
              <a:rPr lang="en-US" altLang="en-US" sz="1800"/>
              <a:pPr lvl="1" eaLnBrk="1" hangingPunct="1">
                <a:spcBef>
                  <a:spcPct val="0"/>
                </a:spcBef>
                <a:buClrTx/>
                <a:buSzTx/>
                <a:buFontTx/>
                <a:buNone/>
              </a:pPr>
              <a:t>34</a:t>
            </a:fld>
            <a:endParaRPr lang="en-US" altLang="en-US" sz="1800">
              <a:latin typeface="Times New Roman" panose="02020603050405020304" pitchFamily="18" charset="0"/>
            </a:endParaRPr>
          </a:p>
        </p:txBody>
      </p:sp>
      <p:sp>
        <p:nvSpPr>
          <p:cNvPr id="38916" name="Rectangle 2">
            <a:extLst>
              <a:ext uri="{FF2B5EF4-FFF2-40B4-BE49-F238E27FC236}">
                <a16:creationId xmlns:a16="http://schemas.microsoft.com/office/drawing/2014/main" id="{F141B28D-93F6-965C-903C-F01371DFAE96}"/>
              </a:ext>
            </a:extLst>
          </p:cNvPr>
          <p:cNvSpPr>
            <a:spLocks noGrp="1" noChangeArrowheads="1"/>
          </p:cNvSpPr>
          <p:nvPr>
            <p:ph type="title"/>
          </p:nvPr>
        </p:nvSpPr>
        <p:spPr/>
        <p:txBody>
          <a:bodyPr/>
          <a:lstStyle/>
          <a:p>
            <a:r>
              <a:rPr lang="en-US" altLang="en-US"/>
              <a:t>Romeini 14:10</a:t>
            </a:r>
          </a:p>
        </p:txBody>
      </p:sp>
      <p:sp>
        <p:nvSpPr>
          <p:cNvPr id="38917" name="Rectangle 3">
            <a:extLst>
              <a:ext uri="{FF2B5EF4-FFF2-40B4-BE49-F238E27FC236}">
                <a16:creationId xmlns:a16="http://schemas.microsoft.com/office/drawing/2014/main" id="{7EF7F8C0-E037-A278-A1F6-1B574AD2E16E}"/>
              </a:ext>
            </a:extLst>
          </p:cNvPr>
          <p:cNvSpPr>
            <a:spLocks noGrp="1" noChangeArrowheads="1"/>
          </p:cNvSpPr>
          <p:nvPr>
            <p:ph type="body" idx="1"/>
          </p:nvPr>
        </p:nvSpPr>
        <p:spPr>
          <a:xfrm>
            <a:off x="0" y="2017713"/>
            <a:ext cx="8955088" cy="4114800"/>
          </a:xfrm>
        </p:spPr>
        <p:txBody>
          <a:bodyPr/>
          <a:lstStyle/>
          <a:p>
            <a:r>
              <a:rPr lang="en-US" altLang="en-US" b="1"/>
              <a:t>SV – Maar gij, wat oordeelt gij uw broeder?  Or ook gij, wat veracht gij uw broeder?  Want wij zullen allen voor de </a:t>
            </a:r>
            <a:r>
              <a:rPr lang="en-US" altLang="en-US" b="1">
                <a:solidFill>
                  <a:srgbClr val="FF0000"/>
                </a:solidFill>
              </a:rPr>
              <a:t>rechterstoel van Christus </a:t>
            </a:r>
            <a:r>
              <a:rPr lang="en-US" altLang="en-US" b="1"/>
              <a:t>gesteld worden.</a:t>
            </a:r>
          </a:p>
          <a:p>
            <a:r>
              <a:rPr lang="en-US" altLang="en-US" b="1"/>
              <a:t>NBG – Gij echter, wat oordeelt gij uw broeder?  Of ook gij, wat minacht gij uw broeder?  Want wij zullen allen gesteld worden voor </a:t>
            </a:r>
            <a:r>
              <a:rPr lang="en-US" altLang="en-US" b="1">
                <a:solidFill>
                  <a:srgbClr val="FF0000"/>
                </a:solidFill>
              </a:rPr>
              <a:t>de rechterstoel Gods.</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Date Placeholder 3">
            <a:extLst>
              <a:ext uri="{FF2B5EF4-FFF2-40B4-BE49-F238E27FC236}">
                <a16:creationId xmlns:a16="http://schemas.microsoft.com/office/drawing/2014/main" id="{DB07952F-B5F8-AA87-05B3-26EAE01557F9}"/>
              </a:ext>
            </a:extLst>
          </p:cNvPr>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a:spcBef>
                <a:spcPct val="0"/>
              </a:spcBef>
              <a:buClrTx/>
              <a:buSzTx/>
              <a:buFontTx/>
              <a:buNone/>
            </a:pPr>
            <a:fld id="{9E5B3EBE-03FE-5E47-9E26-CF5FD30DC7C4}" type="datetime1">
              <a:rPr lang="en-US" altLang="en-US" sz="1400" smtClean="0"/>
              <a:pPr>
                <a:spcBef>
                  <a:spcPct val="0"/>
                </a:spcBef>
                <a:buClrTx/>
                <a:buSzTx/>
                <a:buFontTx/>
                <a:buNone/>
              </a:pPr>
              <a:t>5/9/22</a:t>
            </a:fld>
            <a:endParaRPr lang="en-US" altLang="en-US" sz="1400"/>
          </a:p>
        </p:txBody>
      </p:sp>
      <p:sp>
        <p:nvSpPr>
          <p:cNvPr id="39939" name="Slide Number Placeholder 5">
            <a:extLst>
              <a:ext uri="{FF2B5EF4-FFF2-40B4-BE49-F238E27FC236}">
                <a16:creationId xmlns:a16="http://schemas.microsoft.com/office/drawing/2014/main" id="{11F0F23E-30D2-A5C0-FE67-2A2F10FAE806}"/>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lvl="1" eaLnBrk="1" hangingPunct="1">
              <a:spcBef>
                <a:spcPct val="0"/>
              </a:spcBef>
              <a:buClrTx/>
              <a:buSzTx/>
              <a:buFontTx/>
              <a:buNone/>
            </a:pPr>
            <a:fld id="{DFE9464C-728D-9347-B850-FE8C3F374A29}" type="slidenum">
              <a:rPr lang="en-US" altLang="en-US" sz="1800"/>
              <a:pPr lvl="1" eaLnBrk="1" hangingPunct="1">
                <a:spcBef>
                  <a:spcPct val="0"/>
                </a:spcBef>
                <a:buClrTx/>
                <a:buSzTx/>
                <a:buFontTx/>
                <a:buNone/>
              </a:pPr>
              <a:t>35</a:t>
            </a:fld>
            <a:endParaRPr lang="en-US" altLang="en-US" sz="1800">
              <a:latin typeface="Times New Roman" panose="02020603050405020304" pitchFamily="18" charset="0"/>
            </a:endParaRPr>
          </a:p>
        </p:txBody>
      </p:sp>
      <p:sp>
        <p:nvSpPr>
          <p:cNvPr id="39940" name="Rectangle 2">
            <a:extLst>
              <a:ext uri="{FF2B5EF4-FFF2-40B4-BE49-F238E27FC236}">
                <a16:creationId xmlns:a16="http://schemas.microsoft.com/office/drawing/2014/main" id="{113A3379-E78A-F946-FD43-97B938ED1B50}"/>
              </a:ext>
            </a:extLst>
          </p:cNvPr>
          <p:cNvSpPr>
            <a:spLocks noGrp="1" noChangeArrowheads="1"/>
          </p:cNvSpPr>
          <p:nvPr>
            <p:ph type="title"/>
          </p:nvPr>
        </p:nvSpPr>
        <p:spPr/>
        <p:txBody>
          <a:bodyPr/>
          <a:lstStyle/>
          <a:p>
            <a:r>
              <a:rPr lang="en-US" altLang="en-US"/>
              <a:t>Romeini 14:10</a:t>
            </a:r>
          </a:p>
        </p:txBody>
      </p:sp>
      <p:sp>
        <p:nvSpPr>
          <p:cNvPr id="39941" name="Rectangle 3">
            <a:extLst>
              <a:ext uri="{FF2B5EF4-FFF2-40B4-BE49-F238E27FC236}">
                <a16:creationId xmlns:a16="http://schemas.microsoft.com/office/drawing/2014/main" id="{0E4550BD-3592-E6A2-4FE7-0723DA1B8C94}"/>
              </a:ext>
            </a:extLst>
          </p:cNvPr>
          <p:cNvSpPr>
            <a:spLocks noGrp="1" noChangeArrowheads="1"/>
          </p:cNvSpPr>
          <p:nvPr>
            <p:ph type="body" idx="1"/>
          </p:nvPr>
        </p:nvSpPr>
        <p:spPr>
          <a:xfrm>
            <a:off x="287338" y="2017713"/>
            <a:ext cx="8667750" cy="4114800"/>
          </a:xfrm>
        </p:spPr>
        <p:txBody>
          <a:bodyPr/>
          <a:lstStyle/>
          <a:p>
            <a:pPr>
              <a:lnSpc>
                <a:spcPct val="80000"/>
              </a:lnSpc>
            </a:pPr>
            <a:r>
              <a:rPr lang="en-US" altLang="en-US" b="1"/>
              <a:t>Sranantongo</a:t>
            </a:r>
            <a:r>
              <a:rPr lang="en-US" altLang="en-US"/>
              <a:t>: </a:t>
            </a:r>
            <a:r>
              <a:rPr lang="en-US" altLang="en-US" b="1"/>
              <a:t>Ma foe san'ede joe kroetoe joe brada? En foe san'ede joe loekoe na joe brada leki a de lagi? Bikasi wi alamala sa tanapoe na fesi foe da </a:t>
            </a:r>
            <a:r>
              <a:rPr lang="en-US" altLang="en-US" b="1">
                <a:solidFill>
                  <a:srgbClr val="FF0000"/>
                </a:solidFill>
              </a:rPr>
              <a:t>kroetoe-stoeroe foe Kristus.</a:t>
            </a:r>
          </a:p>
          <a:p>
            <a:pPr>
              <a:lnSpc>
                <a:spcPct val="80000"/>
              </a:lnSpc>
            </a:pPr>
            <a:r>
              <a:rPr lang="en-US" altLang="en-US" b="1"/>
              <a:t>SBG NT – Fu sanede yu e krutu yu brada dan?  En fu sanede yu e si yu brada leki noti?  Bika wi alamala sa tnapu fesi a </a:t>
            </a:r>
            <a:r>
              <a:rPr lang="en-US" altLang="en-US" b="1">
                <a:solidFill>
                  <a:srgbClr val="FF0000"/>
                </a:solidFill>
              </a:rPr>
              <a:t>krutusturu fu Gado</a:t>
            </a:r>
            <a:r>
              <a:rPr lang="en-US" altLang="en-US" b="1"/>
              <a:t>.</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Date Placeholder 3">
            <a:extLst>
              <a:ext uri="{FF2B5EF4-FFF2-40B4-BE49-F238E27FC236}">
                <a16:creationId xmlns:a16="http://schemas.microsoft.com/office/drawing/2014/main" id="{2CA4C79A-4E94-14B7-1AB9-1103BF88A75B}"/>
              </a:ext>
            </a:extLst>
          </p:cNvPr>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a:spcBef>
                <a:spcPct val="0"/>
              </a:spcBef>
              <a:buClrTx/>
              <a:buSzTx/>
              <a:buFontTx/>
              <a:buNone/>
            </a:pPr>
            <a:fld id="{E9054C0E-E5BE-5040-AC18-CC126CA7651C}" type="datetime1">
              <a:rPr lang="en-US" altLang="en-US" sz="1400" smtClean="0"/>
              <a:pPr>
                <a:spcBef>
                  <a:spcPct val="0"/>
                </a:spcBef>
                <a:buClrTx/>
                <a:buSzTx/>
                <a:buFontTx/>
                <a:buNone/>
              </a:pPr>
              <a:t>5/9/22</a:t>
            </a:fld>
            <a:endParaRPr lang="en-US" altLang="en-US" sz="1400"/>
          </a:p>
        </p:txBody>
      </p:sp>
      <p:sp>
        <p:nvSpPr>
          <p:cNvPr id="40963" name="Slide Number Placeholder 5">
            <a:extLst>
              <a:ext uri="{FF2B5EF4-FFF2-40B4-BE49-F238E27FC236}">
                <a16:creationId xmlns:a16="http://schemas.microsoft.com/office/drawing/2014/main" id="{6F12B3BB-05CD-77D1-6000-6CFD8545AED0}"/>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lvl="1" eaLnBrk="1" hangingPunct="1">
              <a:spcBef>
                <a:spcPct val="0"/>
              </a:spcBef>
              <a:buClrTx/>
              <a:buSzTx/>
              <a:buFontTx/>
              <a:buNone/>
            </a:pPr>
            <a:fld id="{61CCCF4D-2E83-7541-8D0E-C53A5C9971BE}" type="slidenum">
              <a:rPr lang="en-US" altLang="en-US" sz="1800"/>
              <a:pPr lvl="1" eaLnBrk="1" hangingPunct="1">
                <a:spcBef>
                  <a:spcPct val="0"/>
                </a:spcBef>
                <a:buClrTx/>
                <a:buSzTx/>
                <a:buFontTx/>
                <a:buNone/>
              </a:pPr>
              <a:t>36</a:t>
            </a:fld>
            <a:endParaRPr lang="en-US" altLang="en-US" sz="1800">
              <a:latin typeface="Times New Roman" panose="02020603050405020304" pitchFamily="18" charset="0"/>
            </a:endParaRPr>
          </a:p>
        </p:txBody>
      </p:sp>
      <p:sp>
        <p:nvSpPr>
          <p:cNvPr id="40964" name="Rectangle 2">
            <a:extLst>
              <a:ext uri="{FF2B5EF4-FFF2-40B4-BE49-F238E27FC236}">
                <a16:creationId xmlns:a16="http://schemas.microsoft.com/office/drawing/2014/main" id="{89F881DA-970F-A426-8D14-6A3DAA76DFAD}"/>
              </a:ext>
            </a:extLst>
          </p:cNvPr>
          <p:cNvSpPr>
            <a:spLocks noGrp="1" noChangeArrowheads="1"/>
          </p:cNvSpPr>
          <p:nvPr>
            <p:ph type="title"/>
          </p:nvPr>
        </p:nvSpPr>
        <p:spPr/>
        <p:txBody>
          <a:bodyPr/>
          <a:lstStyle/>
          <a:p>
            <a:r>
              <a:rPr lang="en-US" altLang="en-US"/>
              <a:t>Opmerking Rom. 14:10</a:t>
            </a:r>
          </a:p>
        </p:txBody>
      </p:sp>
      <p:sp>
        <p:nvSpPr>
          <p:cNvPr id="40965" name="Rectangle 3">
            <a:extLst>
              <a:ext uri="{FF2B5EF4-FFF2-40B4-BE49-F238E27FC236}">
                <a16:creationId xmlns:a16="http://schemas.microsoft.com/office/drawing/2014/main" id="{D74C335C-60E1-7BC2-F8B4-BDFE44862039}"/>
              </a:ext>
            </a:extLst>
          </p:cNvPr>
          <p:cNvSpPr>
            <a:spLocks noGrp="1" noChangeArrowheads="1"/>
          </p:cNvSpPr>
          <p:nvPr>
            <p:ph type="body" idx="1"/>
          </p:nvPr>
        </p:nvSpPr>
        <p:spPr>
          <a:xfrm>
            <a:off x="0" y="2017713"/>
            <a:ext cx="8955088" cy="4114800"/>
          </a:xfrm>
        </p:spPr>
        <p:txBody>
          <a:bodyPr/>
          <a:lstStyle/>
          <a:p>
            <a:r>
              <a:rPr lang="en-US" altLang="en-US" sz="2800" b="1"/>
              <a:t>This eliminates one of the two places talking about the judgment seat of Christ.</a:t>
            </a:r>
          </a:p>
          <a:p>
            <a:r>
              <a:rPr lang="en-US" altLang="en-US" sz="2800" b="1"/>
              <a:t>See John 5:22-23 For the Father judgeth no man, but hath committed all judgment unto the Son. 23. That all men should honour the Son, even as they honour the Father.  He that honoureth not the Son honoureth not the Father which sent him.</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a:extLst>
              <a:ext uri="{FF2B5EF4-FFF2-40B4-BE49-F238E27FC236}">
                <a16:creationId xmlns:a16="http://schemas.microsoft.com/office/drawing/2014/main" id="{E8EFAE97-FAAD-B1A1-536C-8A62D352B8DF}"/>
              </a:ext>
            </a:extLst>
          </p:cNvPr>
          <p:cNvSpPr>
            <a:spLocks noGrp="1"/>
          </p:cNvSpPr>
          <p:nvPr>
            <p:ph type="title"/>
          </p:nvPr>
        </p:nvSpPr>
        <p:spPr/>
        <p:txBody>
          <a:bodyPr/>
          <a:lstStyle/>
          <a:p>
            <a:r>
              <a:rPr lang="en-US" altLang="en-US"/>
              <a:t>Luke 2:22 Who needs to become clean?</a:t>
            </a:r>
          </a:p>
        </p:txBody>
      </p:sp>
      <p:sp>
        <p:nvSpPr>
          <p:cNvPr id="41987" name="Content Placeholder 2">
            <a:extLst>
              <a:ext uri="{FF2B5EF4-FFF2-40B4-BE49-F238E27FC236}">
                <a16:creationId xmlns:a16="http://schemas.microsoft.com/office/drawing/2014/main" id="{668CBA5F-52CC-11E7-19AA-11ECB646BAA9}"/>
              </a:ext>
            </a:extLst>
          </p:cNvPr>
          <p:cNvSpPr>
            <a:spLocks noGrp="1"/>
          </p:cNvSpPr>
          <p:nvPr>
            <p:ph idx="1"/>
          </p:nvPr>
        </p:nvSpPr>
        <p:spPr>
          <a:xfrm>
            <a:off x="0" y="1676400"/>
            <a:ext cx="8955088" cy="4114800"/>
          </a:xfrm>
        </p:spPr>
        <p:txBody>
          <a:bodyPr/>
          <a:lstStyle/>
          <a:p>
            <a:r>
              <a:rPr lang="en-US" altLang="en-US" b="1"/>
              <a:t>KJV And when the days of </a:t>
            </a:r>
            <a:r>
              <a:rPr lang="en-US" altLang="en-US" b="1">
                <a:solidFill>
                  <a:srgbClr val="FF0000"/>
                </a:solidFill>
              </a:rPr>
              <a:t>her</a:t>
            </a:r>
            <a:r>
              <a:rPr lang="en-US" altLang="en-US" b="1"/>
              <a:t> purify-cation according to the law of Moses were accomplished, they brought him to Jerusalem, to present him to the Lord.</a:t>
            </a:r>
          </a:p>
          <a:p>
            <a:r>
              <a:rPr lang="en-US" altLang="en-US" b="1"/>
              <a:t>NIV And when the time of </a:t>
            </a:r>
            <a:r>
              <a:rPr lang="en-US" altLang="en-US" b="1">
                <a:solidFill>
                  <a:srgbClr val="FF0000"/>
                </a:solidFill>
              </a:rPr>
              <a:t>their</a:t>
            </a:r>
            <a:r>
              <a:rPr lang="en-US" altLang="en-US" b="1"/>
              <a:t> purify-cation according to the Law of Moses had been completed, Joseph and Mary took him to Jerusalem to present him to the Lord.</a:t>
            </a:r>
          </a:p>
        </p:txBody>
      </p:sp>
      <p:sp>
        <p:nvSpPr>
          <p:cNvPr id="41988" name="Date Placeholder 3">
            <a:extLst>
              <a:ext uri="{FF2B5EF4-FFF2-40B4-BE49-F238E27FC236}">
                <a16:creationId xmlns:a16="http://schemas.microsoft.com/office/drawing/2014/main" id="{31C6EBA4-5E3C-AB7C-86A5-F238DA54FF0E}"/>
              </a:ext>
            </a:extLst>
          </p:cNvPr>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a:spcBef>
                <a:spcPct val="0"/>
              </a:spcBef>
              <a:buClrTx/>
              <a:buSzTx/>
              <a:buFontTx/>
              <a:buNone/>
            </a:pPr>
            <a:fld id="{CDA57366-87E3-8445-A86E-5E443E379CA3}" type="datetime1">
              <a:rPr lang="en-US" altLang="en-US" sz="1400" smtClean="0"/>
              <a:pPr>
                <a:spcBef>
                  <a:spcPct val="0"/>
                </a:spcBef>
                <a:buClrTx/>
                <a:buSzTx/>
                <a:buFontTx/>
                <a:buNone/>
              </a:pPr>
              <a:t>5/9/22</a:t>
            </a:fld>
            <a:endParaRPr lang="en-US" altLang="en-US" sz="1400"/>
          </a:p>
        </p:txBody>
      </p:sp>
      <p:sp>
        <p:nvSpPr>
          <p:cNvPr id="41989" name="Slide Number Placeholder 4">
            <a:extLst>
              <a:ext uri="{FF2B5EF4-FFF2-40B4-BE49-F238E27FC236}">
                <a16:creationId xmlns:a16="http://schemas.microsoft.com/office/drawing/2014/main" id="{2D2D17AA-3A99-1C1B-780D-352B6668E70A}"/>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a:spcBef>
                <a:spcPct val="0"/>
              </a:spcBef>
              <a:buClrTx/>
              <a:buSzTx/>
              <a:buFontTx/>
              <a:buNone/>
            </a:pPr>
            <a:fld id="{3853DAAF-7CD3-FF4C-B515-CDDFDED17811}" type="slidenum">
              <a:rPr lang="en-US" altLang="en-US" sz="1400"/>
              <a:pPr>
                <a:spcBef>
                  <a:spcPct val="0"/>
                </a:spcBef>
                <a:buClrTx/>
                <a:buSzTx/>
                <a:buFontTx/>
                <a:buNone/>
              </a:pPr>
              <a:t>37</a:t>
            </a:fld>
            <a:endParaRPr lang="en-US" altLang="en-US" sz="140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Date Placeholder 3">
            <a:extLst>
              <a:ext uri="{FF2B5EF4-FFF2-40B4-BE49-F238E27FC236}">
                <a16:creationId xmlns:a16="http://schemas.microsoft.com/office/drawing/2014/main" id="{049623E7-CA74-44AC-B50C-96BB84F5940F}"/>
              </a:ext>
            </a:extLst>
          </p:cNvPr>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a:spcBef>
                <a:spcPct val="0"/>
              </a:spcBef>
              <a:buClrTx/>
              <a:buSzTx/>
              <a:buFontTx/>
              <a:buNone/>
            </a:pPr>
            <a:fld id="{72F9E927-AA71-4145-8D52-6E0A0594950F}" type="datetime1">
              <a:rPr lang="en-US" altLang="en-US" sz="1400" smtClean="0"/>
              <a:pPr>
                <a:spcBef>
                  <a:spcPct val="0"/>
                </a:spcBef>
                <a:buClrTx/>
                <a:buSzTx/>
                <a:buFontTx/>
                <a:buNone/>
              </a:pPr>
              <a:t>5/9/22</a:t>
            </a:fld>
            <a:endParaRPr lang="en-US" altLang="en-US" sz="1400"/>
          </a:p>
        </p:txBody>
      </p:sp>
      <p:sp>
        <p:nvSpPr>
          <p:cNvPr id="43011" name="Slide Number Placeholder 5">
            <a:extLst>
              <a:ext uri="{FF2B5EF4-FFF2-40B4-BE49-F238E27FC236}">
                <a16:creationId xmlns:a16="http://schemas.microsoft.com/office/drawing/2014/main" id="{A6444DD8-E08E-7698-EA54-34D903E1F998}"/>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lvl="1" eaLnBrk="1" hangingPunct="1">
              <a:spcBef>
                <a:spcPct val="0"/>
              </a:spcBef>
              <a:buClrTx/>
              <a:buSzTx/>
              <a:buFontTx/>
              <a:buNone/>
            </a:pPr>
            <a:fld id="{8C40211D-A7CF-F545-924E-5300C438A953}" type="slidenum">
              <a:rPr lang="en-US" altLang="en-US" sz="1800"/>
              <a:pPr lvl="1" eaLnBrk="1" hangingPunct="1">
                <a:spcBef>
                  <a:spcPct val="0"/>
                </a:spcBef>
                <a:buClrTx/>
                <a:buSzTx/>
                <a:buFontTx/>
                <a:buNone/>
              </a:pPr>
              <a:t>38</a:t>
            </a:fld>
            <a:endParaRPr lang="en-US" altLang="en-US" sz="1800">
              <a:latin typeface="Times New Roman" panose="02020603050405020304" pitchFamily="18" charset="0"/>
            </a:endParaRPr>
          </a:p>
        </p:txBody>
      </p:sp>
      <p:sp>
        <p:nvSpPr>
          <p:cNvPr id="43012" name="Rectangle 2">
            <a:extLst>
              <a:ext uri="{FF2B5EF4-FFF2-40B4-BE49-F238E27FC236}">
                <a16:creationId xmlns:a16="http://schemas.microsoft.com/office/drawing/2014/main" id="{EDE6F91A-E6CA-1343-CFEC-108D8779657A}"/>
              </a:ext>
            </a:extLst>
          </p:cNvPr>
          <p:cNvSpPr>
            <a:spLocks noGrp="1" noChangeArrowheads="1"/>
          </p:cNvSpPr>
          <p:nvPr>
            <p:ph type="title"/>
          </p:nvPr>
        </p:nvSpPr>
        <p:spPr/>
        <p:txBody>
          <a:bodyPr/>
          <a:lstStyle/>
          <a:p>
            <a:r>
              <a:rPr lang="en-US" altLang="en-US" sz="4000"/>
              <a:t>Lukas 2:22 – Who needs to be cleansed?</a:t>
            </a:r>
          </a:p>
        </p:txBody>
      </p:sp>
      <p:sp>
        <p:nvSpPr>
          <p:cNvPr id="43013" name="Rectangle 3">
            <a:extLst>
              <a:ext uri="{FF2B5EF4-FFF2-40B4-BE49-F238E27FC236}">
                <a16:creationId xmlns:a16="http://schemas.microsoft.com/office/drawing/2014/main" id="{AAB10664-C0E8-A669-88BC-56D70F04FAAD}"/>
              </a:ext>
            </a:extLst>
          </p:cNvPr>
          <p:cNvSpPr>
            <a:spLocks noGrp="1" noChangeArrowheads="1"/>
          </p:cNvSpPr>
          <p:nvPr>
            <p:ph type="body" idx="1"/>
          </p:nvPr>
        </p:nvSpPr>
        <p:spPr>
          <a:xfrm>
            <a:off x="0" y="2024063"/>
            <a:ext cx="9144000" cy="4114800"/>
          </a:xfrm>
        </p:spPr>
        <p:txBody>
          <a:bodyPr/>
          <a:lstStyle/>
          <a:p>
            <a:r>
              <a:rPr lang="en-US" altLang="en-US" b="1"/>
              <a:t>SV  En toen de dagen van </a:t>
            </a:r>
            <a:r>
              <a:rPr lang="en-US" altLang="en-US" b="1">
                <a:solidFill>
                  <a:srgbClr val="FF0000"/>
                </a:solidFill>
              </a:rPr>
              <a:t>haar</a:t>
            </a:r>
            <a:r>
              <a:rPr lang="en-US" altLang="en-US" b="1"/>
              <a:t> reiniging vervuld waren, naar da wet van Mozes, brachten zij Hem naar Jerusalem, om Hem voor de Heere aan te stellen.</a:t>
            </a:r>
          </a:p>
          <a:p>
            <a:r>
              <a:rPr lang="en-US" altLang="en-US" b="1"/>
              <a:t>NBG En toen de dagen van </a:t>
            </a:r>
            <a:r>
              <a:rPr lang="en-US" altLang="en-US" b="1">
                <a:solidFill>
                  <a:srgbClr val="FF0000"/>
                </a:solidFill>
              </a:rPr>
              <a:t>hunner</a:t>
            </a:r>
            <a:r>
              <a:rPr lang="en-US" altLang="en-US" b="1"/>
              <a:t> reiniging vervuld waren, naar da wet van Mozes, brachten zij Hem naar Jerusalem, om Hem voor de Here aan te stellen.</a:t>
            </a:r>
          </a:p>
          <a:p>
            <a:endParaRPr lang="en-US" altLang="en-US"/>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Date Placeholder 3">
            <a:extLst>
              <a:ext uri="{FF2B5EF4-FFF2-40B4-BE49-F238E27FC236}">
                <a16:creationId xmlns:a16="http://schemas.microsoft.com/office/drawing/2014/main" id="{42197684-366E-B77A-39DB-CE38027FFB67}"/>
              </a:ext>
            </a:extLst>
          </p:cNvPr>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a:spcBef>
                <a:spcPct val="0"/>
              </a:spcBef>
              <a:buClrTx/>
              <a:buSzTx/>
              <a:buFontTx/>
              <a:buNone/>
            </a:pPr>
            <a:fld id="{C0456F7D-AD55-AC4C-817D-D0814BD81349}" type="datetime1">
              <a:rPr lang="en-US" altLang="en-US" sz="1400" smtClean="0"/>
              <a:pPr>
                <a:spcBef>
                  <a:spcPct val="0"/>
                </a:spcBef>
                <a:buClrTx/>
                <a:buSzTx/>
                <a:buFontTx/>
                <a:buNone/>
              </a:pPr>
              <a:t>5/9/22</a:t>
            </a:fld>
            <a:endParaRPr lang="en-US" altLang="en-US" sz="1400"/>
          </a:p>
        </p:txBody>
      </p:sp>
      <p:sp>
        <p:nvSpPr>
          <p:cNvPr id="44035" name="Slide Number Placeholder 5">
            <a:extLst>
              <a:ext uri="{FF2B5EF4-FFF2-40B4-BE49-F238E27FC236}">
                <a16:creationId xmlns:a16="http://schemas.microsoft.com/office/drawing/2014/main" id="{F12C06CB-6866-7385-51BF-FEE8B3048FB9}"/>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lvl="1" eaLnBrk="1" hangingPunct="1">
              <a:spcBef>
                <a:spcPct val="0"/>
              </a:spcBef>
              <a:buClrTx/>
              <a:buSzTx/>
              <a:buFontTx/>
              <a:buNone/>
            </a:pPr>
            <a:fld id="{5735BF67-4CB6-8446-BF79-865531B181DE}" type="slidenum">
              <a:rPr lang="en-US" altLang="en-US" sz="1800"/>
              <a:pPr lvl="1" eaLnBrk="1" hangingPunct="1">
                <a:spcBef>
                  <a:spcPct val="0"/>
                </a:spcBef>
                <a:buClrTx/>
                <a:buSzTx/>
                <a:buFontTx/>
                <a:buNone/>
              </a:pPr>
              <a:t>39</a:t>
            </a:fld>
            <a:endParaRPr lang="en-US" altLang="en-US" sz="1800">
              <a:latin typeface="Times New Roman" panose="02020603050405020304" pitchFamily="18" charset="0"/>
            </a:endParaRPr>
          </a:p>
        </p:txBody>
      </p:sp>
      <p:sp>
        <p:nvSpPr>
          <p:cNvPr id="44036" name="Rectangle 2">
            <a:extLst>
              <a:ext uri="{FF2B5EF4-FFF2-40B4-BE49-F238E27FC236}">
                <a16:creationId xmlns:a16="http://schemas.microsoft.com/office/drawing/2014/main" id="{36D53970-65B5-A346-BD51-3C4C81ECDA03}"/>
              </a:ext>
            </a:extLst>
          </p:cNvPr>
          <p:cNvSpPr>
            <a:spLocks noGrp="1" noChangeArrowheads="1"/>
          </p:cNvSpPr>
          <p:nvPr>
            <p:ph type="title"/>
          </p:nvPr>
        </p:nvSpPr>
        <p:spPr/>
        <p:txBody>
          <a:bodyPr/>
          <a:lstStyle/>
          <a:p>
            <a:r>
              <a:rPr lang="en-US" altLang="en-US"/>
              <a:t>Lukas 2:22</a:t>
            </a:r>
          </a:p>
        </p:txBody>
      </p:sp>
      <p:sp>
        <p:nvSpPr>
          <p:cNvPr id="44037" name="Rectangle 3">
            <a:extLst>
              <a:ext uri="{FF2B5EF4-FFF2-40B4-BE49-F238E27FC236}">
                <a16:creationId xmlns:a16="http://schemas.microsoft.com/office/drawing/2014/main" id="{CF29B901-FA8A-C110-4CBE-427DD735D02D}"/>
              </a:ext>
            </a:extLst>
          </p:cNvPr>
          <p:cNvSpPr>
            <a:spLocks noGrp="1" noChangeArrowheads="1"/>
          </p:cNvSpPr>
          <p:nvPr>
            <p:ph type="body" idx="1"/>
          </p:nvPr>
        </p:nvSpPr>
        <p:spPr>
          <a:xfrm>
            <a:off x="250825" y="2017713"/>
            <a:ext cx="8704263" cy="4114800"/>
          </a:xfrm>
        </p:spPr>
        <p:txBody>
          <a:bodyPr/>
          <a:lstStyle/>
          <a:p>
            <a:pPr>
              <a:lnSpc>
                <a:spcPct val="80000"/>
              </a:lnSpc>
            </a:pPr>
            <a:r>
              <a:rPr lang="en-US" altLang="en-US" b="1"/>
              <a:t>Sranantongo: En di dem dei foe krini </a:t>
            </a:r>
            <a:r>
              <a:rPr lang="en-US" altLang="en-US" b="1">
                <a:solidFill>
                  <a:srgbClr val="FF0000"/>
                </a:solidFill>
              </a:rPr>
              <a:t>hemsrefi</a:t>
            </a:r>
            <a:r>
              <a:rPr lang="en-US" altLang="en-US" b="1"/>
              <a:t> nanga da wet foe Mozes ben kaba, dem ben tjari Hem kom na Jerusalem, foe poti Hem gi Masra;</a:t>
            </a:r>
          </a:p>
          <a:p>
            <a:pPr>
              <a:lnSpc>
                <a:spcPct val="80000"/>
              </a:lnSpc>
            </a:pPr>
            <a:r>
              <a:rPr lang="en-US" altLang="en-US" b="1"/>
              <a:t>SBG NT – A ten ben doro tak’ </a:t>
            </a:r>
            <a:r>
              <a:rPr lang="en-US" altLang="en-US" b="1">
                <a:solidFill>
                  <a:srgbClr val="FF0000"/>
                </a:solidFill>
              </a:rPr>
              <a:t>den</a:t>
            </a:r>
            <a:r>
              <a:rPr lang="en-US" altLang="en-US" b="1"/>
              <a:t> ben mus krin </a:t>
            </a:r>
            <a:r>
              <a:rPr lang="en-US" altLang="en-US" b="1">
                <a:solidFill>
                  <a:srgbClr val="FF0000"/>
                </a:solidFill>
              </a:rPr>
              <a:t>densrefi</a:t>
            </a:r>
            <a:r>
              <a:rPr lang="en-US" altLang="en-US" b="1"/>
              <a:t> gi Gado so leki fa a wet fu Mozes e taki.  Dan Yosef nanga Maria tyari Yesus go na Yerusalem; fu pot En na ini Masra anu.</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ate Placeholder 3">
            <a:extLst>
              <a:ext uri="{FF2B5EF4-FFF2-40B4-BE49-F238E27FC236}">
                <a16:creationId xmlns:a16="http://schemas.microsoft.com/office/drawing/2014/main" id="{91BB5D52-C3AA-BB73-5B97-A552C6F9EC38}"/>
              </a:ext>
            </a:extLst>
          </p:cNvPr>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a:spcBef>
                <a:spcPct val="0"/>
              </a:spcBef>
              <a:buClrTx/>
              <a:buSzTx/>
              <a:buFontTx/>
              <a:buNone/>
            </a:pPr>
            <a:fld id="{A94C8667-208C-C947-B542-84BEF1E43B8C}" type="datetime1">
              <a:rPr lang="en-US" altLang="en-US" sz="1400" smtClean="0"/>
              <a:pPr>
                <a:spcBef>
                  <a:spcPct val="0"/>
                </a:spcBef>
                <a:buClrTx/>
                <a:buSzTx/>
                <a:buFontTx/>
                <a:buNone/>
              </a:pPr>
              <a:t>5/9/22</a:t>
            </a:fld>
            <a:endParaRPr lang="en-US" altLang="en-US" sz="1400"/>
          </a:p>
        </p:txBody>
      </p:sp>
      <p:sp>
        <p:nvSpPr>
          <p:cNvPr id="8195" name="Slide Number Placeholder 5">
            <a:extLst>
              <a:ext uri="{FF2B5EF4-FFF2-40B4-BE49-F238E27FC236}">
                <a16:creationId xmlns:a16="http://schemas.microsoft.com/office/drawing/2014/main" id="{07C53D22-231E-E1FB-B02A-1CA8C2AACB43}"/>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lvl="1" eaLnBrk="1" hangingPunct="1">
              <a:spcBef>
                <a:spcPct val="0"/>
              </a:spcBef>
              <a:buClrTx/>
              <a:buSzTx/>
              <a:buFontTx/>
              <a:buNone/>
            </a:pPr>
            <a:fld id="{33B6B832-6D73-5145-8726-FE5AABC25DC4}" type="slidenum">
              <a:rPr lang="en-US" altLang="en-US" sz="1800"/>
              <a:pPr lvl="1" eaLnBrk="1" hangingPunct="1">
                <a:spcBef>
                  <a:spcPct val="0"/>
                </a:spcBef>
                <a:buClrTx/>
                <a:buSzTx/>
                <a:buFontTx/>
                <a:buNone/>
              </a:pPr>
              <a:t>4</a:t>
            </a:fld>
            <a:endParaRPr lang="en-US" altLang="en-US" sz="1800">
              <a:latin typeface="Times New Roman" panose="02020603050405020304" pitchFamily="18" charset="0"/>
            </a:endParaRPr>
          </a:p>
        </p:txBody>
      </p:sp>
      <p:sp>
        <p:nvSpPr>
          <p:cNvPr id="8196" name="Rectangle 2">
            <a:extLst>
              <a:ext uri="{FF2B5EF4-FFF2-40B4-BE49-F238E27FC236}">
                <a16:creationId xmlns:a16="http://schemas.microsoft.com/office/drawing/2014/main" id="{2867437A-5D08-6754-1B2C-8BFAB7D63CBD}"/>
              </a:ext>
            </a:extLst>
          </p:cNvPr>
          <p:cNvSpPr>
            <a:spLocks noGrp="1" noChangeArrowheads="1"/>
          </p:cNvSpPr>
          <p:nvPr>
            <p:ph type="title"/>
          </p:nvPr>
        </p:nvSpPr>
        <p:spPr/>
        <p:txBody>
          <a:bodyPr/>
          <a:lstStyle/>
          <a:p>
            <a:r>
              <a:rPr lang="en-US" altLang="en-US"/>
              <a:t>But the changes are not just by chance.  </a:t>
            </a:r>
          </a:p>
        </p:txBody>
      </p:sp>
      <p:sp>
        <p:nvSpPr>
          <p:cNvPr id="8197" name="Rectangle 3">
            <a:extLst>
              <a:ext uri="{FF2B5EF4-FFF2-40B4-BE49-F238E27FC236}">
                <a16:creationId xmlns:a16="http://schemas.microsoft.com/office/drawing/2014/main" id="{2EB74DEB-5823-61A6-0BB9-E22299D19595}"/>
              </a:ext>
            </a:extLst>
          </p:cNvPr>
          <p:cNvSpPr>
            <a:spLocks noGrp="1" noChangeArrowheads="1"/>
          </p:cNvSpPr>
          <p:nvPr>
            <p:ph type="body" idx="1"/>
          </p:nvPr>
        </p:nvSpPr>
        <p:spPr>
          <a:xfrm>
            <a:off x="395288" y="2017713"/>
            <a:ext cx="8559800" cy="4114800"/>
          </a:xfrm>
        </p:spPr>
        <p:txBody>
          <a:bodyPr/>
          <a:lstStyle/>
          <a:p>
            <a:r>
              <a:rPr lang="en-US" altLang="en-US" b="1">
                <a:solidFill>
                  <a:srgbClr val="FF0000"/>
                </a:solidFill>
              </a:rPr>
              <a:t>Here are some areas that the text attacks:</a:t>
            </a:r>
          </a:p>
          <a:p>
            <a:r>
              <a:rPr lang="en-US" altLang="en-US" b="1">
                <a:solidFill>
                  <a:srgbClr val="FF0000"/>
                </a:solidFill>
              </a:rPr>
              <a:t>The Lord Jesus Christ is God</a:t>
            </a:r>
          </a:p>
          <a:p>
            <a:r>
              <a:rPr lang="en-US" altLang="en-US" b="1">
                <a:solidFill>
                  <a:srgbClr val="FF0000"/>
                </a:solidFill>
              </a:rPr>
              <a:t>The virgin birth of Christ</a:t>
            </a:r>
          </a:p>
          <a:p>
            <a:r>
              <a:rPr lang="en-US" altLang="en-US" b="1">
                <a:solidFill>
                  <a:srgbClr val="FF0000"/>
                </a:solidFill>
              </a:rPr>
              <a:t>The blood of Christ</a:t>
            </a:r>
          </a:p>
          <a:p>
            <a:r>
              <a:rPr lang="en-US" altLang="en-US" b="1">
                <a:solidFill>
                  <a:srgbClr val="FF0000"/>
                </a:solidFill>
              </a:rPr>
              <a:t>The resurrection and bodily resurrection</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Date Placeholder 3">
            <a:extLst>
              <a:ext uri="{FF2B5EF4-FFF2-40B4-BE49-F238E27FC236}">
                <a16:creationId xmlns:a16="http://schemas.microsoft.com/office/drawing/2014/main" id="{C99FEE78-92BB-A241-ACD0-1B680C4ADE40}"/>
              </a:ext>
            </a:extLst>
          </p:cNvPr>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a:spcBef>
                <a:spcPct val="0"/>
              </a:spcBef>
              <a:buClrTx/>
              <a:buSzTx/>
              <a:buFontTx/>
              <a:buNone/>
            </a:pPr>
            <a:fld id="{4729020C-A17F-5643-B119-D99D242A4EB9}" type="datetime1">
              <a:rPr lang="en-US" altLang="en-US" sz="1400" smtClean="0"/>
              <a:pPr>
                <a:spcBef>
                  <a:spcPct val="0"/>
                </a:spcBef>
                <a:buClrTx/>
                <a:buSzTx/>
                <a:buFontTx/>
                <a:buNone/>
              </a:pPr>
              <a:t>5/9/22</a:t>
            </a:fld>
            <a:endParaRPr lang="en-US" altLang="en-US" sz="1400"/>
          </a:p>
        </p:txBody>
      </p:sp>
      <p:sp>
        <p:nvSpPr>
          <p:cNvPr id="45059" name="Slide Number Placeholder 5">
            <a:extLst>
              <a:ext uri="{FF2B5EF4-FFF2-40B4-BE49-F238E27FC236}">
                <a16:creationId xmlns:a16="http://schemas.microsoft.com/office/drawing/2014/main" id="{E39C5F65-91D6-21BD-5CC1-3761C7155BC5}"/>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lvl="1" eaLnBrk="1" hangingPunct="1">
              <a:spcBef>
                <a:spcPct val="0"/>
              </a:spcBef>
              <a:buClrTx/>
              <a:buSzTx/>
              <a:buFontTx/>
              <a:buNone/>
            </a:pPr>
            <a:fld id="{98867BCC-EAB5-6F4A-9AC0-7F1BCA12224D}" type="slidenum">
              <a:rPr lang="en-US" altLang="en-US" sz="1800"/>
              <a:pPr lvl="1" eaLnBrk="1" hangingPunct="1">
                <a:spcBef>
                  <a:spcPct val="0"/>
                </a:spcBef>
                <a:buClrTx/>
                <a:buSzTx/>
                <a:buFontTx/>
                <a:buNone/>
              </a:pPr>
              <a:t>40</a:t>
            </a:fld>
            <a:endParaRPr lang="en-US" altLang="en-US" sz="1800">
              <a:latin typeface="Times New Roman" panose="02020603050405020304" pitchFamily="18" charset="0"/>
            </a:endParaRPr>
          </a:p>
        </p:txBody>
      </p:sp>
      <p:sp>
        <p:nvSpPr>
          <p:cNvPr id="45060" name="Rectangle 2">
            <a:extLst>
              <a:ext uri="{FF2B5EF4-FFF2-40B4-BE49-F238E27FC236}">
                <a16:creationId xmlns:a16="http://schemas.microsoft.com/office/drawing/2014/main" id="{4DDC2571-846E-CBCE-5029-83E1A41371FA}"/>
              </a:ext>
            </a:extLst>
          </p:cNvPr>
          <p:cNvSpPr>
            <a:spLocks noGrp="1" noChangeArrowheads="1"/>
          </p:cNvSpPr>
          <p:nvPr>
            <p:ph type="title"/>
          </p:nvPr>
        </p:nvSpPr>
        <p:spPr/>
        <p:txBody>
          <a:bodyPr/>
          <a:lstStyle/>
          <a:p>
            <a:r>
              <a:rPr lang="en-US" altLang="en-US"/>
              <a:t>Opmerking Lukas 2:22</a:t>
            </a:r>
          </a:p>
        </p:txBody>
      </p:sp>
      <p:sp>
        <p:nvSpPr>
          <p:cNvPr id="45061" name="Rectangle 3">
            <a:extLst>
              <a:ext uri="{FF2B5EF4-FFF2-40B4-BE49-F238E27FC236}">
                <a16:creationId xmlns:a16="http://schemas.microsoft.com/office/drawing/2014/main" id="{2B04ABA3-012F-57AC-2D4C-86C956B9561B}"/>
              </a:ext>
            </a:extLst>
          </p:cNvPr>
          <p:cNvSpPr>
            <a:spLocks noGrp="1" noChangeArrowheads="1"/>
          </p:cNvSpPr>
          <p:nvPr>
            <p:ph type="body" idx="1"/>
          </p:nvPr>
        </p:nvSpPr>
        <p:spPr/>
        <p:txBody>
          <a:bodyPr/>
          <a:lstStyle/>
          <a:p>
            <a:r>
              <a:rPr lang="en-US" altLang="en-US" b="1"/>
              <a:t>Jesus was born without a sin nature and did not need cleansing.  Thus only Maria needed cleansing, and the singular pronoun is correct.</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a:extLst>
              <a:ext uri="{FF2B5EF4-FFF2-40B4-BE49-F238E27FC236}">
                <a16:creationId xmlns:a16="http://schemas.microsoft.com/office/drawing/2014/main" id="{A2BA82FA-B019-B5B8-4EAA-9F2D59771884}"/>
              </a:ext>
            </a:extLst>
          </p:cNvPr>
          <p:cNvSpPr>
            <a:spLocks noGrp="1"/>
          </p:cNvSpPr>
          <p:nvPr>
            <p:ph type="title"/>
          </p:nvPr>
        </p:nvSpPr>
        <p:spPr/>
        <p:txBody>
          <a:bodyPr/>
          <a:lstStyle/>
          <a:p>
            <a:r>
              <a:rPr lang="en-US" altLang="en-US"/>
              <a:t>John 3:15</a:t>
            </a:r>
          </a:p>
        </p:txBody>
      </p:sp>
      <p:sp>
        <p:nvSpPr>
          <p:cNvPr id="46083" name="Content Placeholder 2">
            <a:extLst>
              <a:ext uri="{FF2B5EF4-FFF2-40B4-BE49-F238E27FC236}">
                <a16:creationId xmlns:a16="http://schemas.microsoft.com/office/drawing/2014/main" id="{4DD01425-43A0-1309-BCFB-67D0EEE2EBFA}"/>
              </a:ext>
            </a:extLst>
          </p:cNvPr>
          <p:cNvSpPr>
            <a:spLocks noGrp="1"/>
          </p:cNvSpPr>
          <p:nvPr>
            <p:ph idx="1"/>
          </p:nvPr>
        </p:nvSpPr>
        <p:spPr>
          <a:xfrm>
            <a:off x="179388" y="2017713"/>
            <a:ext cx="8775700" cy="4114800"/>
          </a:xfrm>
        </p:spPr>
        <p:txBody>
          <a:bodyPr/>
          <a:lstStyle/>
          <a:p>
            <a:r>
              <a:rPr lang="en-US" altLang="en-US" b="1"/>
              <a:t>KJV That whosoever believeth in him </a:t>
            </a:r>
            <a:r>
              <a:rPr lang="en-US" altLang="en-US" b="1">
                <a:solidFill>
                  <a:srgbClr val="FF0000"/>
                </a:solidFill>
              </a:rPr>
              <a:t>should not perish</a:t>
            </a:r>
            <a:r>
              <a:rPr lang="en-US" altLang="en-US" b="1"/>
              <a:t>, but have eternal life.</a:t>
            </a:r>
          </a:p>
          <a:p>
            <a:r>
              <a:rPr lang="en-US" altLang="en-US" b="1"/>
              <a:t>NIV that everyone who believes in him may have eternal life.</a:t>
            </a:r>
          </a:p>
        </p:txBody>
      </p:sp>
      <p:sp>
        <p:nvSpPr>
          <p:cNvPr id="46084" name="Date Placeholder 3">
            <a:extLst>
              <a:ext uri="{FF2B5EF4-FFF2-40B4-BE49-F238E27FC236}">
                <a16:creationId xmlns:a16="http://schemas.microsoft.com/office/drawing/2014/main" id="{012A8EC9-0045-CEF6-8DF3-594195F47068}"/>
              </a:ext>
            </a:extLst>
          </p:cNvPr>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a:spcBef>
                <a:spcPct val="0"/>
              </a:spcBef>
              <a:buClrTx/>
              <a:buSzTx/>
              <a:buFontTx/>
              <a:buNone/>
            </a:pPr>
            <a:fld id="{B4D4AD35-BBE6-4F45-885C-75EF77BE5334}" type="datetime1">
              <a:rPr lang="en-US" altLang="en-US" sz="1400" smtClean="0"/>
              <a:pPr>
                <a:spcBef>
                  <a:spcPct val="0"/>
                </a:spcBef>
                <a:buClrTx/>
                <a:buSzTx/>
                <a:buFontTx/>
                <a:buNone/>
              </a:pPr>
              <a:t>5/9/22</a:t>
            </a:fld>
            <a:endParaRPr lang="en-US" altLang="en-US" sz="1400"/>
          </a:p>
        </p:txBody>
      </p:sp>
      <p:sp>
        <p:nvSpPr>
          <p:cNvPr id="46085" name="Slide Number Placeholder 4">
            <a:extLst>
              <a:ext uri="{FF2B5EF4-FFF2-40B4-BE49-F238E27FC236}">
                <a16:creationId xmlns:a16="http://schemas.microsoft.com/office/drawing/2014/main" id="{0A656B8B-56EE-7242-E61E-012501DC0EBD}"/>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a:spcBef>
                <a:spcPct val="0"/>
              </a:spcBef>
              <a:buClrTx/>
              <a:buSzTx/>
              <a:buFontTx/>
              <a:buNone/>
            </a:pPr>
            <a:fld id="{4F5893F3-DDE6-1040-B130-EC50529BE4AF}" type="slidenum">
              <a:rPr lang="en-US" altLang="en-US" sz="1400"/>
              <a:pPr>
                <a:spcBef>
                  <a:spcPct val="0"/>
                </a:spcBef>
                <a:buClrTx/>
                <a:buSzTx/>
                <a:buFontTx/>
                <a:buNone/>
              </a:pPr>
              <a:t>41</a:t>
            </a:fld>
            <a:endParaRPr lang="en-US" altLang="en-US" sz="140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Date Placeholder 3">
            <a:extLst>
              <a:ext uri="{FF2B5EF4-FFF2-40B4-BE49-F238E27FC236}">
                <a16:creationId xmlns:a16="http://schemas.microsoft.com/office/drawing/2014/main" id="{AE447D54-1144-4511-8DF0-3B0B8F1AF981}"/>
              </a:ext>
            </a:extLst>
          </p:cNvPr>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a:spcBef>
                <a:spcPct val="0"/>
              </a:spcBef>
              <a:buClrTx/>
              <a:buSzTx/>
              <a:buFontTx/>
              <a:buNone/>
            </a:pPr>
            <a:fld id="{0C58B06E-8078-4140-BEE8-F0D0623750AC}" type="datetime1">
              <a:rPr lang="en-US" altLang="en-US" sz="1400" smtClean="0"/>
              <a:pPr>
                <a:spcBef>
                  <a:spcPct val="0"/>
                </a:spcBef>
                <a:buClrTx/>
                <a:buSzTx/>
                <a:buFontTx/>
                <a:buNone/>
              </a:pPr>
              <a:t>5/9/22</a:t>
            </a:fld>
            <a:endParaRPr lang="en-US" altLang="en-US" sz="1400"/>
          </a:p>
        </p:txBody>
      </p:sp>
      <p:sp>
        <p:nvSpPr>
          <p:cNvPr id="47107" name="Slide Number Placeholder 5">
            <a:extLst>
              <a:ext uri="{FF2B5EF4-FFF2-40B4-BE49-F238E27FC236}">
                <a16:creationId xmlns:a16="http://schemas.microsoft.com/office/drawing/2014/main" id="{32AC5D9C-2981-E20A-78E2-51DC22380347}"/>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lvl="1" eaLnBrk="1" hangingPunct="1">
              <a:spcBef>
                <a:spcPct val="0"/>
              </a:spcBef>
              <a:buClrTx/>
              <a:buSzTx/>
              <a:buFontTx/>
              <a:buNone/>
            </a:pPr>
            <a:fld id="{FC31E173-54E7-A04E-AA00-91F5E62DE08D}" type="slidenum">
              <a:rPr lang="en-US" altLang="en-US" sz="1800"/>
              <a:pPr lvl="1" eaLnBrk="1" hangingPunct="1">
                <a:spcBef>
                  <a:spcPct val="0"/>
                </a:spcBef>
                <a:buClrTx/>
                <a:buSzTx/>
                <a:buFontTx/>
                <a:buNone/>
              </a:pPr>
              <a:t>42</a:t>
            </a:fld>
            <a:endParaRPr lang="en-US" altLang="en-US" sz="1800">
              <a:latin typeface="Times New Roman" panose="02020603050405020304" pitchFamily="18" charset="0"/>
            </a:endParaRPr>
          </a:p>
        </p:txBody>
      </p:sp>
      <p:sp>
        <p:nvSpPr>
          <p:cNvPr id="47108" name="Rectangle 2">
            <a:extLst>
              <a:ext uri="{FF2B5EF4-FFF2-40B4-BE49-F238E27FC236}">
                <a16:creationId xmlns:a16="http://schemas.microsoft.com/office/drawing/2014/main" id="{C73F7894-C1BA-1752-BFD3-C0477AC961C3}"/>
              </a:ext>
            </a:extLst>
          </p:cNvPr>
          <p:cNvSpPr>
            <a:spLocks noGrp="1" noChangeArrowheads="1"/>
          </p:cNvSpPr>
          <p:nvPr>
            <p:ph type="title"/>
          </p:nvPr>
        </p:nvSpPr>
        <p:spPr>
          <a:xfrm>
            <a:off x="684213" y="0"/>
            <a:ext cx="8080375" cy="1143000"/>
          </a:xfrm>
        </p:spPr>
        <p:txBody>
          <a:bodyPr/>
          <a:lstStyle/>
          <a:p>
            <a:r>
              <a:rPr lang="en-US" altLang="en-US"/>
              <a:t>Johannes 3:15</a:t>
            </a:r>
          </a:p>
        </p:txBody>
      </p:sp>
      <p:sp>
        <p:nvSpPr>
          <p:cNvPr id="47109" name="Rectangle 3">
            <a:extLst>
              <a:ext uri="{FF2B5EF4-FFF2-40B4-BE49-F238E27FC236}">
                <a16:creationId xmlns:a16="http://schemas.microsoft.com/office/drawing/2014/main" id="{1010D29E-A095-F3E3-148D-46B94D34A395}"/>
              </a:ext>
            </a:extLst>
          </p:cNvPr>
          <p:cNvSpPr>
            <a:spLocks noGrp="1" noChangeArrowheads="1"/>
          </p:cNvSpPr>
          <p:nvPr>
            <p:ph type="body" idx="1"/>
          </p:nvPr>
        </p:nvSpPr>
        <p:spPr>
          <a:xfrm>
            <a:off x="179388" y="1881188"/>
            <a:ext cx="8748712" cy="4827587"/>
          </a:xfrm>
        </p:spPr>
        <p:txBody>
          <a:bodyPr/>
          <a:lstStyle/>
          <a:p>
            <a:pPr>
              <a:lnSpc>
                <a:spcPct val="80000"/>
              </a:lnSpc>
            </a:pPr>
            <a:r>
              <a:rPr lang="en-US" altLang="en-US" b="1"/>
              <a:t>SV – opdat een ieder die in Hem gelooft, </a:t>
            </a:r>
            <a:r>
              <a:rPr lang="en-US" altLang="en-US" b="1">
                <a:solidFill>
                  <a:srgbClr val="FF0000"/>
                </a:solidFill>
              </a:rPr>
              <a:t>niet verderven zou</a:t>
            </a:r>
            <a:r>
              <a:rPr lang="en-US" altLang="en-US" b="1"/>
              <a:t>, maar het eeuwige leven heeft.</a:t>
            </a:r>
          </a:p>
          <a:p>
            <a:pPr>
              <a:lnSpc>
                <a:spcPct val="80000"/>
              </a:lnSpc>
            </a:pPr>
            <a:r>
              <a:rPr lang="en-US" altLang="en-US" b="1"/>
              <a:t>NBG – opdat een ieder, die gelooft, in Hem eeuwig leven hebbe.</a:t>
            </a:r>
          </a:p>
          <a:p>
            <a:pPr>
              <a:lnSpc>
                <a:spcPct val="80000"/>
              </a:lnSpc>
            </a:pPr>
            <a:r>
              <a:rPr lang="en-US" altLang="en-US" b="1"/>
              <a:t>The important place of the comma here!  This really says:  </a:t>
            </a:r>
            <a:r>
              <a:rPr lang="en-US" altLang="en-US" b="1">
                <a:solidFill>
                  <a:srgbClr val="FF0000"/>
                </a:solidFill>
              </a:rPr>
              <a:t>so that anyone who believes has eternal life in Him</a:t>
            </a:r>
            <a:r>
              <a:rPr lang="en-US" altLang="en-US" b="1"/>
              <a:t>.  </a:t>
            </a:r>
            <a:r>
              <a:rPr lang="en-US" altLang="en-US" b="1">
                <a:solidFill>
                  <a:srgbClr val="FF0000"/>
                </a:solidFill>
              </a:rPr>
              <a:t>It does NOT say: anyone who believes in Him has eternal life </a:t>
            </a:r>
            <a:r>
              <a:rPr lang="en-US" altLang="en-US" b="1"/>
              <a:t>– you just have to believe – believe what?</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Date Placeholder 3">
            <a:extLst>
              <a:ext uri="{FF2B5EF4-FFF2-40B4-BE49-F238E27FC236}">
                <a16:creationId xmlns:a16="http://schemas.microsoft.com/office/drawing/2014/main" id="{0B6EDB83-650A-AEA5-F319-DE9376304398}"/>
              </a:ext>
            </a:extLst>
          </p:cNvPr>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a:spcBef>
                <a:spcPct val="0"/>
              </a:spcBef>
              <a:buClrTx/>
              <a:buSzTx/>
              <a:buFontTx/>
              <a:buNone/>
            </a:pPr>
            <a:fld id="{AD3538B0-1E94-144D-8FFF-2A668C6BC36B}" type="datetime1">
              <a:rPr lang="en-US" altLang="en-US" sz="1400" smtClean="0"/>
              <a:pPr>
                <a:spcBef>
                  <a:spcPct val="0"/>
                </a:spcBef>
                <a:buClrTx/>
                <a:buSzTx/>
                <a:buFontTx/>
                <a:buNone/>
              </a:pPr>
              <a:t>5/9/22</a:t>
            </a:fld>
            <a:endParaRPr lang="en-US" altLang="en-US" sz="1400"/>
          </a:p>
        </p:txBody>
      </p:sp>
      <p:sp>
        <p:nvSpPr>
          <p:cNvPr id="48131" name="Slide Number Placeholder 5">
            <a:extLst>
              <a:ext uri="{FF2B5EF4-FFF2-40B4-BE49-F238E27FC236}">
                <a16:creationId xmlns:a16="http://schemas.microsoft.com/office/drawing/2014/main" id="{87021167-8B6F-42AE-3A0B-F3CF1F89782A}"/>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lvl="1" eaLnBrk="1" hangingPunct="1">
              <a:spcBef>
                <a:spcPct val="0"/>
              </a:spcBef>
              <a:buClrTx/>
              <a:buSzTx/>
              <a:buFontTx/>
              <a:buNone/>
            </a:pPr>
            <a:fld id="{98AED278-B948-8C4A-B925-DD9E3EC9409A}" type="slidenum">
              <a:rPr lang="en-US" altLang="en-US" sz="1800"/>
              <a:pPr lvl="1" eaLnBrk="1" hangingPunct="1">
                <a:spcBef>
                  <a:spcPct val="0"/>
                </a:spcBef>
                <a:buClrTx/>
                <a:buSzTx/>
                <a:buFontTx/>
                <a:buNone/>
              </a:pPr>
              <a:t>43</a:t>
            </a:fld>
            <a:endParaRPr lang="en-US" altLang="en-US" sz="1800">
              <a:latin typeface="Times New Roman" panose="02020603050405020304" pitchFamily="18" charset="0"/>
            </a:endParaRPr>
          </a:p>
        </p:txBody>
      </p:sp>
      <p:sp>
        <p:nvSpPr>
          <p:cNvPr id="48132" name="Rectangle 2">
            <a:extLst>
              <a:ext uri="{FF2B5EF4-FFF2-40B4-BE49-F238E27FC236}">
                <a16:creationId xmlns:a16="http://schemas.microsoft.com/office/drawing/2014/main" id="{8EBBE58A-9F94-874E-7BC8-B913283BAE2E}"/>
              </a:ext>
            </a:extLst>
          </p:cNvPr>
          <p:cNvSpPr>
            <a:spLocks noGrp="1" noChangeArrowheads="1"/>
          </p:cNvSpPr>
          <p:nvPr>
            <p:ph type="title"/>
          </p:nvPr>
        </p:nvSpPr>
        <p:spPr/>
        <p:txBody>
          <a:bodyPr/>
          <a:lstStyle/>
          <a:p>
            <a:r>
              <a:rPr lang="en-US" altLang="en-US"/>
              <a:t>Johannes 3:15</a:t>
            </a:r>
          </a:p>
        </p:txBody>
      </p:sp>
      <p:sp>
        <p:nvSpPr>
          <p:cNvPr id="48133" name="Rectangle 3">
            <a:extLst>
              <a:ext uri="{FF2B5EF4-FFF2-40B4-BE49-F238E27FC236}">
                <a16:creationId xmlns:a16="http://schemas.microsoft.com/office/drawing/2014/main" id="{52CFD484-BE9D-CDD4-E72A-56C32179CFAF}"/>
              </a:ext>
            </a:extLst>
          </p:cNvPr>
          <p:cNvSpPr>
            <a:spLocks noGrp="1" noChangeArrowheads="1"/>
          </p:cNvSpPr>
          <p:nvPr>
            <p:ph type="body" idx="1"/>
          </p:nvPr>
        </p:nvSpPr>
        <p:spPr>
          <a:xfrm>
            <a:off x="107950" y="2017713"/>
            <a:ext cx="8847138" cy="4114800"/>
          </a:xfrm>
        </p:spPr>
        <p:txBody>
          <a:bodyPr/>
          <a:lstStyle/>
          <a:p>
            <a:r>
              <a:rPr lang="en-US" altLang="en-US" b="1"/>
              <a:t>Sranantongo: Foe ibri soema disi bribi na Hem </a:t>
            </a:r>
            <a:r>
              <a:rPr lang="en-US" altLang="en-US" b="1">
                <a:solidFill>
                  <a:srgbClr val="FF0000"/>
                </a:solidFill>
              </a:rPr>
              <a:t>no moesoe go lasi</a:t>
            </a:r>
            <a:r>
              <a:rPr lang="en-US" altLang="en-US" b="1"/>
              <a:t>, ma a moesoe abi da libi foe teego.</a:t>
            </a:r>
          </a:p>
          <a:p>
            <a:r>
              <a:rPr lang="en-US" altLang="en-US" b="1"/>
              <a:t>  SBG NT – fu meki tak’ ala sma di e bribi ini En abi a libi fu tego.</a:t>
            </a:r>
          </a:p>
          <a:p>
            <a:r>
              <a:rPr lang="en-US" altLang="en-US" b="1"/>
              <a:t>This is a better SBG translation than the original NBG because you believe in Him, but still removes a section about not perishing</a:t>
            </a:r>
          </a:p>
          <a:p>
            <a:endParaRPr lang="en-US" altLang="en-US"/>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Date Placeholder 3">
            <a:extLst>
              <a:ext uri="{FF2B5EF4-FFF2-40B4-BE49-F238E27FC236}">
                <a16:creationId xmlns:a16="http://schemas.microsoft.com/office/drawing/2014/main" id="{AAA3BF34-A67E-C6BC-3DF9-0E596AE0B30C}"/>
              </a:ext>
            </a:extLst>
          </p:cNvPr>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a:spcBef>
                <a:spcPct val="0"/>
              </a:spcBef>
              <a:buClrTx/>
              <a:buSzTx/>
              <a:buFontTx/>
              <a:buNone/>
            </a:pPr>
            <a:fld id="{8902564A-9C30-0C49-B023-10B72A7C320F}" type="datetime1">
              <a:rPr lang="en-US" altLang="en-US" sz="1400" smtClean="0"/>
              <a:pPr>
                <a:spcBef>
                  <a:spcPct val="0"/>
                </a:spcBef>
                <a:buClrTx/>
                <a:buSzTx/>
                <a:buFontTx/>
                <a:buNone/>
              </a:pPr>
              <a:t>5/9/22</a:t>
            </a:fld>
            <a:endParaRPr lang="en-US" altLang="en-US" sz="1400"/>
          </a:p>
        </p:txBody>
      </p:sp>
      <p:sp>
        <p:nvSpPr>
          <p:cNvPr id="49155" name="Slide Number Placeholder 5">
            <a:extLst>
              <a:ext uri="{FF2B5EF4-FFF2-40B4-BE49-F238E27FC236}">
                <a16:creationId xmlns:a16="http://schemas.microsoft.com/office/drawing/2014/main" id="{759463CC-A2AB-E1F1-6F08-3429C45E4ED3}"/>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lvl="1" eaLnBrk="1" hangingPunct="1">
              <a:spcBef>
                <a:spcPct val="0"/>
              </a:spcBef>
              <a:buClrTx/>
              <a:buSzTx/>
              <a:buFontTx/>
              <a:buNone/>
            </a:pPr>
            <a:fld id="{5BECAE81-7A95-F04C-BCC2-AB617859633A}" type="slidenum">
              <a:rPr lang="en-US" altLang="en-US" sz="1800"/>
              <a:pPr lvl="1" eaLnBrk="1" hangingPunct="1">
                <a:spcBef>
                  <a:spcPct val="0"/>
                </a:spcBef>
                <a:buClrTx/>
                <a:buSzTx/>
                <a:buFontTx/>
                <a:buNone/>
              </a:pPr>
              <a:t>44</a:t>
            </a:fld>
            <a:endParaRPr lang="en-US" altLang="en-US" sz="1800">
              <a:latin typeface="Times New Roman" panose="02020603050405020304" pitchFamily="18" charset="0"/>
            </a:endParaRPr>
          </a:p>
        </p:txBody>
      </p:sp>
      <p:sp>
        <p:nvSpPr>
          <p:cNvPr id="49156" name="Rectangle 2">
            <a:extLst>
              <a:ext uri="{FF2B5EF4-FFF2-40B4-BE49-F238E27FC236}">
                <a16:creationId xmlns:a16="http://schemas.microsoft.com/office/drawing/2014/main" id="{65A7DE84-28DF-F35A-562E-C9B940CE7C1E}"/>
              </a:ext>
            </a:extLst>
          </p:cNvPr>
          <p:cNvSpPr>
            <a:spLocks noGrp="1" noChangeArrowheads="1"/>
          </p:cNvSpPr>
          <p:nvPr>
            <p:ph type="title"/>
          </p:nvPr>
        </p:nvSpPr>
        <p:spPr/>
        <p:txBody>
          <a:bodyPr/>
          <a:lstStyle/>
          <a:p>
            <a:r>
              <a:rPr lang="en-US" altLang="en-US"/>
              <a:t>Galatians 6:15</a:t>
            </a:r>
          </a:p>
        </p:txBody>
      </p:sp>
      <p:sp>
        <p:nvSpPr>
          <p:cNvPr id="49157" name="Rectangle 3">
            <a:extLst>
              <a:ext uri="{FF2B5EF4-FFF2-40B4-BE49-F238E27FC236}">
                <a16:creationId xmlns:a16="http://schemas.microsoft.com/office/drawing/2014/main" id="{C84C243D-89A3-72F1-BFB8-5B8FB1115231}"/>
              </a:ext>
            </a:extLst>
          </p:cNvPr>
          <p:cNvSpPr>
            <a:spLocks noGrp="1" noChangeArrowheads="1"/>
          </p:cNvSpPr>
          <p:nvPr>
            <p:ph type="body" idx="1"/>
          </p:nvPr>
        </p:nvSpPr>
        <p:spPr>
          <a:xfrm>
            <a:off x="142875" y="2017713"/>
            <a:ext cx="9001125" cy="4114800"/>
          </a:xfrm>
        </p:spPr>
        <p:txBody>
          <a:bodyPr/>
          <a:lstStyle/>
          <a:p>
            <a:r>
              <a:rPr lang="en-US" altLang="en-US" b="1"/>
              <a:t>KJV For </a:t>
            </a:r>
            <a:r>
              <a:rPr lang="en-US" altLang="en-US" b="1">
                <a:solidFill>
                  <a:srgbClr val="FF0000"/>
                </a:solidFill>
              </a:rPr>
              <a:t>in Christ Jesus </a:t>
            </a:r>
            <a:r>
              <a:rPr lang="en-US" altLang="en-US" b="1"/>
              <a:t>neither circumcision availeth any thing, nor uncircumcision, but a new creature.</a:t>
            </a:r>
          </a:p>
          <a:p>
            <a:r>
              <a:rPr lang="en-US" altLang="en-US" b="1"/>
              <a:t>NIV Neither circumcision nor uncircumcision means anything; what counts is a new creature.</a:t>
            </a:r>
          </a:p>
          <a:p>
            <a:r>
              <a:rPr lang="en-US" altLang="en-US" b="1"/>
              <a:t>What about being in Christ?</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Date Placeholder 3">
            <a:extLst>
              <a:ext uri="{FF2B5EF4-FFF2-40B4-BE49-F238E27FC236}">
                <a16:creationId xmlns:a16="http://schemas.microsoft.com/office/drawing/2014/main" id="{4A1E400E-7888-3F2F-C692-DB93B0977FA0}"/>
              </a:ext>
            </a:extLst>
          </p:cNvPr>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a:spcBef>
                <a:spcPct val="0"/>
              </a:spcBef>
              <a:buClrTx/>
              <a:buSzTx/>
              <a:buFontTx/>
              <a:buNone/>
            </a:pPr>
            <a:fld id="{2503C6B2-C97D-7B44-BFFB-0E3AEE6C5938}" type="datetime1">
              <a:rPr lang="en-US" altLang="en-US" sz="1400" smtClean="0"/>
              <a:pPr>
                <a:spcBef>
                  <a:spcPct val="0"/>
                </a:spcBef>
                <a:buClrTx/>
                <a:buSzTx/>
                <a:buFontTx/>
                <a:buNone/>
              </a:pPr>
              <a:t>5/9/22</a:t>
            </a:fld>
            <a:endParaRPr lang="en-US" altLang="en-US" sz="1400"/>
          </a:p>
        </p:txBody>
      </p:sp>
      <p:sp>
        <p:nvSpPr>
          <p:cNvPr id="50179" name="Slide Number Placeholder 5">
            <a:extLst>
              <a:ext uri="{FF2B5EF4-FFF2-40B4-BE49-F238E27FC236}">
                <a16:creationId xmlns:a16="http://schemas.microsoft.com/office/drawing/2014/main" id="{C93A95A6-CF06-4E22-6A70-2F1CC005D321}"/>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lvl="1" eaLnBrk="1" hangingPunct="1">
              <a:spcBef>
                <a:spcPct val="0"/>
              </a:spcBef>
              <a:buClrTx/>
              <a:buSzTx/>
              <a:buFontTx/>
              <a:buNone/>
            </a:pPr>
            <a:fld id="{4988254C-18C5-C448-AEBB-71C5AC4EA6FF}" type="slidenum">
              <a:rPr lang="en-US" altLang="en-US" sz="1800"/>
              <a:pPr lvl="1" eaLnBrk="1" hangingPunct="1">
                <a:spcBef>
                  <a:spcPct val="0"/>
                </a:spcBef>
                <a:buClrTx/>
                <a:buSzTx/>
                <a:buFontTx/>
                <a:buNone/>
              </a:pPr>
              <a:t>45</a:t>
            </a:fld>
            <a:endParaRPr lang="en-US" altLang="en-US" sz="1800">
              <a:latin typeface="Times New Roman" panose="02020603050405020304" pitchFamily="18" charset="0"/>
            </a:endParaRPr>
          </a:p>
        </p:txBody>
      </p:sp>
      <p:sp>
        <p:nvSpPr>
          <p:cNvPr id="50180" name="Rectangle 2">
            <a:extLst>
              <a:ext uri="{FF2B5EF4-FFF2-40B4-BE49-F238E27FC236}">
                <a16:creationId xmlns:a16="http://schemas.microsoft.com/office/drawing/2014/main" id="{3870433D-AD84-19CA-DE1E-E2E07705F67A}"/>
              </a:ext>
            </a:extLst>
          </p:cNvPr>
          <p:cNvSpPr>
            <a:spLocks noGrp="1" noChangeArrowheads="1"/>
          </p:cNvSpPr>
          <p:nvPr>
            <p:ph type="title"/>
          </p:nvPr>
        </p:nvSpPr>
        <p:spPr/>
        <p:txBody>
          <a:bodyPr/>
          <a:lstStyle/>
          <a:p>
            <a:r>
              <a:rPr lang="en-US" altLang="en-US"/>
              <a:t>Galaten 6:15</a:t>
            </a:r>
          </a:p>
        </p:txBody>
      </p:sp>
      <p:sp>
        <p:nvSpPr>
          <p:cNvPr id="50181" name="Rectangle 3">
            <a:extLst>
              <a:ext uri="{FF2B5EF4-FFF2-40B4-BE49-F238E27FC236}">
                <a16:creationId xmlns:a16="http://schemas.microsoft.com/office/drawing/2014/main" id="{1ABDD83F-D3BB-435D-464E-E34474F19346}"/>
              </a:ext>
            </a:extLst>
          </p:cNvPr>
          <p:cNvSpPr>
            <a:spLocks noGrp="1" noChangeArrowheads="1"/>
          </p:cNvSpPr>
          <p:nvPr>
            <p:ph type="body" idx="1"/>
          </p:nvPr>
        </p:nvSpPr>
        <p:spPr>
          <a:xfrm>
            <a:off x="107950" y="2017713"/>
            <a:ext cx="8847138" cy="4114800"/>
          </a:xfrm>
        </p:spPr>
        <p:txBody>
          <a:bodyPr/>
          <a:lstStyle/>
          <a:p>
            <a:r>
              <a:rPr lang="en-US" altLang="en-US" b="1"/>
              <a:t>SV – Want </a:t>
            </a:r>
            <a:r>
              <a:rPr lang="en-US" altLang="en-US" b="1">
                <a:solidFill>
                  <a:srgbClr val="FF0000"/>
                </a:solidFill>
              </a:rPr>
              <a:t>in Christus Jezus </a:t>
            </a:r>
            <a:r>
              <a:rPr lang="en-US" altLang="en-US" b="1"/>
              <a:t>heeft noch besnijdenis enige kracht, noch onbesneden zijn, maar eeen nieuw schepsel</a:t>
            </a:r>
          </a:p>
          <a:p>
            <a:r>
              <a:rPr lang="en-US" altLang="en-US" b="1"/>
              <a:t>NBG – Want besneden zijn of niet besneden zijn betekent niets, maar of men een nieuwe schepping is.</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Date Placeholder 3">
            <a:extLst>
              <a:ext uri="{FF2B5EF4-FFF2-40B4-BE49-F238E27FC236}">
                <a16:creationId xmlns:a16="http://schemas.microsoft.com/office/drawing/2014/main" id="{F6B0FACF-C330-C235-2639-807E70C5C74D}"/>
              </a:ext>
            </a:extLst>
          </p:cNvPr>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a:spcBef>
                <a:spcPct val="0"/>
              </a:spcBef>
              <a:buClrTx/>
              <a:buSzTx/>
              <a:buFontTx/>
              <a:buNone/>
            </a:pPr>
            <a:fld id="{0DF17082-35A8-AD45-8EDE-77B553BC38F2}" type="datetime1">
              <a:rPr lang="en-US" altLang="en-US" sz="1400" smtClean="0"/>
              <a:pPr>
                <a:spcBef>
                  <a:spcPct val="0"/>
                </a:spcBef>
                <a:buClrTx/>
                <a:buSzTx/>
                <a:buFontTx/>
                <a:buNone/>
              </a:pPr>
              <a:t>5/9/22</a:t>
            </a:fld>
            <a:endParaRPr lang="en-US" altLang="en-US" sz="1400"/>
          </a:p>
        </p:txBody>
      </p:sp>
      <p:sp>
        <p:nvSpPr>
          <p:cNvPr id="51203" name="Slide Number Placeholder 5">
            <a:extLst>
              <a:ext uri="{FF2B5EF4-FFF2-40B4-BE49-F238E27FC236}">
                <a16:creationId xmlns:a16="http://schemas.microsoft.com/office/drawing/2014/main" id="{CB94AA2D-BE63-1EF7-51CC-7F88D841A04C}"/>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lvl="1" eaLnBrk="1" hangingPunct="1">
              <a:spcBef>
                <a:spcPct val="0"/>
              </a:spcBef>
              <a:buClrTx/>
              <a:buSzTx/>
              <a:buFontTx/>
              <a:buNone/>
            </a:pPr>
            <a:fld id="{74F56ECF-A886-4F42-A246-C4CB73A59233}" type="slidenum">
              <a:rPr lang="en-US" altLang="en-US" sz="1800"/>
              <a:pPr lvl="1" eaLnBrk="1" hangingPunct="1">
                <a:spcBef>
                  <a:spcPct val="0"/>
                </a:spcBef>
                <a:buClrTx/>
                <a:buSzTx/>
                <a:buFontTx/>
                <a:buNone/>
              </a:pPr>
              <a:t>46</a:t>
            </a:fld>
            <a:endParaRPr lang="en-US" altLang="en-US" sz="1800">
              <a:latin typeface="Times New Roman" panose="02020603050405020304" pitchFamily="18" charset="0"/>
            </a:endParaRPr>
          </a:p>
        </p:txBody>
      </p:sp>
      <p:sp>
        <p:nvSpPr>
          <p:cNvPr id="51204" name="Rectangle 2">
            <a:extLst>
              <a:ext uri="{FF2B5EF4-FFF2-40B4-BE49-F238E27FC236}">
                <a16:creationId xmlns:a16="http://schemas.microsoft.com/office/drawing/2014/main" id="{BFCC34D0-26E3-3B7E-67D4-8456E6B7E5D5}"/>
              </a:ext>
            </a:extLst>
          </p:cNvPr>
          <p:cNvSpPr>
            <a:spLocks noGrp="1" noChangeArrowheads="1"/>
          </p:cNvSpPr>
          <p:nvPr>
            <p:ph type="title"/>
          </p:nvPr>
        </p:nvSpPr>
        <p:spPr/>
        <p:txBody>
          <a:bodyPr/>
          <a:lstStyle/>
          <a:p>
            <a:r>
              <a:rPr lang="en-US" altLang="en-US"/>
              <a:t>Galaten 6:15</a:t>
            </a:r>
          </a:p>
        </p:txBody>
      </p:sp>
      <p:sp>
        <p:nvSpPr>
          <p:cNvPr id="51205" name="Rectangle 3">
            <a:extLst>
              <a:ext uri="{FF2B5EF4-FFF2-40B4-BE49-F238E27FC236}">
                <a16:creationId xmlns:a16="http://schemas.microsoft.com/office/drawing/2014/main" id="{28F20CD6-30AE-AB73-1E8C-422F801C51E4}"/>
              </a:ext>
            </a:extLst>
          </p:cNvPr>
          <p:cNvSpPr>
            <a:spLocks noGrp="1" noChangeArrowheads="1"/>
          </p:cNvSpPr>
          <p:nvPr>
            <p:ph type="body" idx="1"/>
          </p:nvPr>
        </p:nvSpPr>
        <p:spPr>
          <a:xfrm>
            <a:off x="250825" y="2017713"/>
            <a:ext cx="8704263" cy="4114800"/>
          </a:xfrm>
        </p:spPr>
        <p:txBody>
          <a:bodyPr/>
          <a:lstStyle/>
          <a:p>
            <a:r>
              <a:rPr lang="en-US" altLang="en-US" b="1"/>
              <a:t>Sranantongo</a:t>
            </a:r>
            <a:r>
              <a:rPr lang="en-US" altLang="en-US"/>
              <a:t>: </a:t>
            </a:r>
            <a:r>
              <a:rPr lang="en-US" altLang="en-US" b="1"/>
              <a:t>Bikasi </a:t>
            </a:r>
            <a:r>
              <a:rPr lang="en-US" altLang="en-US" b="1">
                <a:solidFill>
                  <a:srgbClr val="FF0000"/>
                </a:solidFill>
              </a:rPr>
              <a:t>na ini Kristus Jezus</a:t>
            </a:r>
            <a:r>
              <a:rPr lang="en-US" altLang="en-US" b="1"/>
              <a:t>, foe de besnijde no de noti, efoe foe no de besnijde, ma wan njoen soema.</a:t>
            </a:r>
          </a:p>
          <a:p>
            <a:r>
              <a:rPr lang="en-US" altLang="en-US" b="1"/>
              <a:t>SBG NT  Bika a no e teri efu yu besnei efu no.  San e teri na tak’ yu tron wan njun sma.</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itle 1">
            <a:extLst>
              <a:ext uri="{FF2B5EF4-FFF2-40B4-BE49-F238E27FC236}">
                <a16:creationId xmlns:a16="http://schemas.microsoft.com/office/drawing/2014/main" id="{E39CEC87-062C-E59E-61C3-C4821D409BA9}"/>
              </a:ext>
            </a:extLst>
          </p:cNvPr>
          <p:cNvSpPr>
            <a:spLocks noGrp="1"/>
          </p:cNvSpPr>
          <p:nvPr>
            <p:ph type="title"/>
          </p:nvPr>
        </p:nvSpPr>
        <p:spPr/>
        <p:txBody>
          <a:bodyPr/>
          <a:lstStyle/>
          <a:p>
            <a:r>
              <a:rPr lang="en-US" altLang="en-US"/>
              <a:t>The section in I Tim. 3:16 is one of the most vital changes</a:t>
            </a:r>
          </a:p>
        </p:txBody>
      </p:sp>
      <p:sp>
        <p:nvSpPr>
          <p:cNvPr id="52227" name="Content Placeholder 2">
            <a:extLst>
              <a:ext uri="{FF2B5EF4-FFF2-40B4-BE49-F238E27FC236}">
                <a16:creationId xmlns:a16="http://schemas.microsoft.com/office/drawing/2014/main" id="{9001A4CA-EDF0-93AD-73EC-4F4F5845E261}"/>
              </a:ext>
            </a:extLst>
          </p:cNvPr>
          <p:cNvSpPr>
            <a:spLocks noGrp="1"/>
          </p:cNvSpPr>
          <p:nvPr>
            <p:ph idx="1"/>
          </p:nvPr>
        </p:nvSpPr>
        <p:spPr>
          <a:xfrm>
            <a:off x="179388" y="1676400"/>
            <a:ext cx="8955087" cy="4114800"/>
          </a:xfrm>
        </p:spPr>
        <p:txBody>
          <a:bodyPr/>
          <a:lstStyle/>
          <a:p>
            <a:r>
              <a:rPr lang="en-US" altLang="en-US" sz="2800" b="1"/>
              <a:t>KJV And without controversy great is the mystery of godliness: </a:t>
            </a:r>
            <a:r>
              <a:rPr lang="en-US" altLang="en-US" sz="2800" b="1">
                <a:solidFill>
                  <a:srgbClr val="FF0000"/>
                </a:solidFill>
              </a:rPr>
              <a:t>God </a:t>
            </a:r>
            <a:r>
              <a:rPr lang="en-US" altLang="en-US" sz="2800" b="1"/>
              <a:t>was manifest in the flesh, justified in the Spirit, seen of angels, preached unto Gentiles, believed on in the world, received up into glory</a:t>
            </a:r>
          </a:p>
          <a:p>
            <a:r>
              <a:rPr lang="en-US" altLang="en-US" sz="2800" b="1"/>
              <a:t>NIV: Beyond all question, the mystery of godliness is great: </a:t>
            </a:r>
            <a:r>
              <a:rPr lang="en-US" altLang="en-US" sz="2800" b="1">
                <a:solidFill>
                  <a:srgbClr val="FF0000"/>
                </a:solidFill>
              </a:rPr>
              <a:t>He</a:t>
            </a:r>
            <a:r>
              <a:rPr lang="en-US" altLang="en-US" sz="2800" b="1"/>
              <a:t> appeared in a body, was vindicated by the Spirit, was seen by angels, was preached among the nations, was believed on in the world, was taken up in glory.</a:t>
            </a:r>
          </a:p>
        </p:txBody>
      </p:sp>
      <p:sp>
        <p:nvSpPr>
          <p:cNvPr id="52228" name="Date Placeholder 3">
            <a:extLst>
              <a:ext uri="{FF2B5EF4-FFF2-40B4-BE49-F238E27FC236}">
                <a16:creationId xmlns:a16="http://schemas.microsoft.com/office/drawing/2014/main" id="{EE76449F-CBD8-EFB5-9BD2-B1EA32AA5007}"/>
              </a:ext>
            </a:extLst>
          </p:cNvPr>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a:spcBef>
                <a:spcPct val="0"/>
              </a:spcBef>
              <a:buClrTx/>
              <a:buSzTx/>
              <a:buFontTx/>
              <a:buNone/>
            </a:pPr>
            <a:fld id="{6D6D2AA0-4C01-E946-848A-9BE56DAA2B56}" type="datetime1">
              <a:rPr lang="en-US" altLang="en-US" sz="1400" smtClean="0"/>
              <a:pPr>
                <a:spcBef>
                  <a:spcPct val="0"/>
                </a:spcBef>
                <a:buClrTx/>
                <a:buSzTx/>
                <a:buFontTx/>
                <a:buNone/>
              </a:pPr>
              <a:t>5/9/22</a:t>
            </a:fld>
            <a:endParaRPr lang="en-US" altLang="en-US" sz="1400"/>
          </a:p>
        </p:txBody>
      </p:sp>
      <p:sp>
        <p:nvSpPr>
          <p:cNvPr id="52229" name="Slide Number Placeholder 4">
            <a:extLst>
              <a:ext uri="{FF2B5EF4-FFF2-40B4-BE49-F238E27FC236}">
                <a16:creationId xmlns:a16="http://schemas.microsoft.com/office/drawing/2014/main" id="{0A14FEBA-D701-2A3F-F382-35AA4CF91C98}"/>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a:spcBef>
                <a:spcPct val="0"/>
              </a:spcBef>
              <a:buClrTx/>
              <a:buSzTx/>
              <a:buFontTx/>
              <a:buNone/>
            </a:pPr>
            <a:fld id="{9F64DA47-AF78-5D46-AE92-45F5127629A0}" type="slidenum">
              <a:rPr lang="en-US" altLang="en-US" sz="1400"/>
              <a:pPr>
                <a:spcBef>
                  <a:spcPct val="0"/>
                </a:spcBef>
                <a:buClrTx/>
                <a:buSzTx/>
                <a:buFontTx/>
                <a:buNone/>
              </a:pPr>
              <a:t>47</a:t>
            </a:fld>
            <a:endParaRPr lang="en-US" altLang="en-US" sz="140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Date Placeholder 3">
            <a:extLst>
              <a:ext uri="{FF2B5EF4-FFF2-40B4-BE49-F238E27FC236}">
                <a16:creationId xmlns:a16="http://schemas.microsoft.com/office/drawing/2014/main" id="{B818ED06-FA1E-490C-19D0-8F3F91F524FC}"/>
              </a:ext>
            </a:extLst>
          </p:cNvPr>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a:spcBef>
                <a:spcPct val="0"/>
              </a:spcBef>
              <a:buClrTx/>
              <a:buSzTx/>
              <a:buFontTx/>
              <a:buNone/>
            </a:pPr>
            <a:fld id="{F8563CF9-FBA6-484D-95B1-CDAD53032C11}" type="datetime1">
              <a:rPr lang="en-US" altLang="en-US" sz="1400" smtClean="0"/>
              <a:pPr>
                <a:spcBef>
                  <a:spcPct val="0"/>
                </a:spcBef>
                <a:buClrTx/>
                <a:buSzTx/>
                <a:buFontTx/>
                <a:buNone/>
              </a:pPr>
              <a:t>5/9/22</a:t>
            </a:fld>
            <a:endParaRPr lang="en-US" altLang="en-US" sz="1400"/>
          </a:p>
        </p:txBody>
      </p:sp>
      <p:sp>
        <p:nvSpPr>
          <p:cNvPr id="53251" name="Slide Number Placeholder 5">
            <a:extLst>
              <a:ext uri="{FF2B5EF4-FFF2-40B4-BE49-F238E27FC236}">
                <a16:creationId xmlns:a16="http://schemas.microsoft.com/office/drawing/2014/main" id="{BD1E6634-38DB-175E-E1F3-BD9CE132DFA8}"/>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lvl="1" eaLnBrk="1" hangingPunct="1">
              <a:spcBef>
                <a:spcPct val="0"/>
              </a:spcBef>
              <a:buClrTx/>
              <a:buSzTx/>
              <a:buFontTx/>
              <a:buNone/>
            </a:pPr>
            <a:fld id="{C5656349-3218-1240-B67E-6BE43EA3E696}" type="slidenum">
              <a:rPr lang="en-US" altLang="en-US" sz="1800"/>
              <a:pPr lvl="1" eaLnBrk="1" hangingPunct="1">
                <a:spcBef>
                  <a:spcPct val="0"/>
                </a:spcBef>
                <a:buClrTx/>
                <a:buSzTx/>
                <a:buFontTx/>
                <a:buNone/>
              </a:pPr>
              <a:t>48</a:t>
            </a:fld>
            <a:endParaRPr lang="en-US" altLang="en-US" sz="1800">
              <a:latin typeface="Times New Roman" panose="02020603050405020304" pitchFamily="18" charset="0"/>
            </a:endParaRPr>
          </a:p>
        </p:txBody>
      </p:sp>
      <p:sp>
        <p:nvSpPr>
          <p:cNvPr id="53252" name="Rectangle 2">
            <a:extLst>
              <a:ext uri="{FF2B5EF4-FFF2-40B4-BE49-F238E27FC236}">
                <a16:creationId xmlns:a16="http://schemas.microsoft.com/office/drawing/2014/main" id="{8BE05D56-3B6B-9D0D-2B19-C886E8A65E18}"/>
              </a:ext>
            </a:extLst>
          </p:cNvPr>
          <p:cNvSpPr>
            <a:spLocks noGrp="1" noChangeArrowheads="1"/>
          </p:cNvSpPr>
          <p:nvPr>
            <p:ph type="title"/>
          </p:nvPr>
        </p:nvSpPr>
        <p:spPr>
          <a:xfrm>
            <a:off x="539750" y="-171450"/>
            <a:ext cx="8080375" cy="1143000"/>
          </a:xfrm>
        </p:spPr>
        <p:txBody>
          <a:bodyPr/>
          <a:lstStyle/>
          <a:p>
            <a:r>
              <a:rPr lang="en-US" altLang="en-US" b="1"/>
              <a:t>I Tim 3:16</a:t>
            </a:r>
          </a:p>
        </p:txBody>
      </p:sp>
      <p:sp>
        <p:nvSpPr>
          <p:cNvPr id="53253" name="Rectangle 3">
            <a:extLst>
              <a:ext uri="{FF2B5EF4-FFF2-40B4-BE49-F238E27FC236}">
                <a16:creationId xmlns:a16="http://schemas.microsoft.com/office/drawing/2014/main" id="{99950433-55BE-542D-4B16-2472D76A275C}"/>
              </a:ext>
            </a:extLst>
          </p:cNvPr>
          <p:cNvSpPr>
            <a:spLocks noGrp="1" noChangeArrowheads="1"/>
          </p:cNvSpPr>
          <p:nvPr>
            <p:ph type="body" idx="1"/>
          </p:nvPr>
        </p:nvSpPr>
        <p:spPr>
          <a:xfrm>
            <a:off x="12700" y="1397000"/>
            <a:ext cx="9144000" cy="5080000"/>
          </a:xfrm>
        </p:spPr>
        <p:txBody>
          <a:bodyPr/>
          <a:lstStyle/>
          <a:p>
            <a:r>
              <a:rPr lang="en-US" altLang="en-US" sz="2800" b="1"/>
              <a:t>SV En buiten all twijfel, de verborgenheid van de godzaligheid is groot: </a:t>
            </a:r>
            <a:r>
              <a:rPr lang="en-US" altLang="en-US" sz="2800" b="1">
                <a:solidFill>
                  <a:srgbClr val="FF0000"/>
                </a:solidFill>
              </a:rPr>
              <a:t>God</a:t>
            </a:r>
            <a:r>
              <a:rPr lang="en-US" altLang="en-US" sz="2800" b="1"/>
              <a:t> is geopenbaard in het vlees, is gerechtvaardigd in de Geest, is gezien door de engelen, is gepredikt onder de heidenen, is geloofd in de wereld, is opgenomen in heerlijkheid.</a:t>
            </a:r>
          </a:p>
          <a:p>
            <a:r>
              <a:rPr lang="en-US" altLang="en-US" sz="2800" b="1"/>
              <a:t>NBG En buiten twijfel, groot is het geheimenis der godsvrcht: Die </a:t>
            </a:r>
            <a:r>
              <a:rPr lang="en-US" altLang="en-US" sz="2800" b="1">
                <a:solidFill>
                  <a:srgbClr val="FF0000"/>
                </a:solidFill>
              </a:rPr>
              <a:t>Zich</a:t>
            </a:r>
            <a:r>
              <a:rPr lang="en-US" altLang="en-US" sz="2800" b="1">
                <a:solidFill>
                  <a:srgbClr val="FFFF66"/>
                </a:solidFill>
              </a:rPr>
              <a:t> </a:t>
            </a:r>
            <a:r>
              <a:rPr lang="en-US" altLang="en-US" sz="2800" b="1"/>
              <a:t>geopenbaard heeft in het vlees, is gerechtvaardigd door de Geest, is verschenen aan de engelen, is verkondigd onder de heidenen, geloofd in de wereld, opgenomen in heerlijkheid.</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Date Placeholder 3">
            <a:extLst>
              <a:ext uri="{FF2B5EF4-FFF2-40B4-BE49-F238E27FC236}">
                <a16:creationId xmlns:a16="http://schemas.microsoft.com/office/drawing/2014/main" id="{D8C3498D-824E-1CD4-C371-78C67CF47374}"/>
              </a:ext>
            </a:extLst>
          </p:cNvPr>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a:spcBef>
                <a:spcPct val="0"/>
              </a:spcBef>
              <a:buClrTx/>
              <a:buSzTx/>
              <a:buFontTx/>
              <a:buNone/>
            </a:pPr>
            <a:fld id="{49DA8110-0FA8-C840-AB9B-496CED83F375}" type="datetime1">
              <a:rPr lang="en-US" altLang="en-US" sz="1400" smtClean="0"/>
              <a:pPr>
                <a:spcBef>
                  <a:spcPct val="0"/>
                </a:spcBef>
                <a:buClrTx/>
                <a:buSzTx/>
                <a:buFontTx/>
                <a:buNone/>
              </a:pPr>
              <a:t>5/9/22</a:t>
            </a:fld>
            <a:endParaRPr lang="en-US" altLang="en-US" sz="1400"/>
          </a:p>
        </p:txBody>
      </p:sp>
      <p:sp>
        <p:nvSpPr>
          <p:cNvPr id="54275" name="Slide Number Placeholder 5">
            <a:extLst>
              <a:ext uri="{FF2B5EF4-FFF2-40B4-BE49-F238E27FC236}">
                <a16:creationId xmlns:a16="http://schemas.microsoft.com/office/drawing/2014/main" id="{2CF54A8C-0D35-ABE1-871E-7A903A86A907}"/>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lvl="1" eaLnBrk="1" hangingPunct="1">
              <a:spcBef>
                <a:spcPct val="0"/>
              </a:spcBef>
              <a:buClrTx/>
              <a:buSzTx/>
              <a:buFontTx/>
              <a:buNone/>
            </a:pPr>
            <a:fld id="{5CC8840F-7F76-3B45-848C-3538D3AC6283}" type="slidenum">
              <a:rPr lang="en-US" altLang="en-US" sz="1800"/>
              <a:pPr lvl="1" eaLnBrk="1" hangingPunct="1">
                <a:spcBef>
                  <a:spcPct val="0"/>
                </a:spcBef>
                <a:buClrTx/>
                <a:buSzTx/>
                <a:buFontTx/>
                <a:buNone/>
              </a:pPr>
              <a:t>49</a:t>
            </a:fld>
            <a:endParaRPr lang="en-US" altLang="en-US" sz="1800">
              <a:latin typeface="Times New Roman" panose="02020603050405020304" pitchFamily="18" charset="0"/>
            </a:endParaRPr>
          </a:p>
        </p:txBody>
      </p:sp>
      <p:sp>
        <p:nvSpPr>
          <p:cNvPr id="54276" name="Rectangle 2">
            <a:extLst>
              <a:ext uri="{FF2B5EF4-FFF2-40B4-BE49-F238E27FC236}">
                <a16:creationId xmlns:a16="http://schemas.microsoft.com/office/drawing/2014/main" id="{47C24FF1-4D91-48E8-3E83-A5A5D5C360F7}"/>
              </a:ext>
            </a:extLst>
          </p:cNvPr>
          <p:cNvSpPr>
            <a:spLocks noGrp="1" noChangeArrowheads="1"/>
          </p:cNvSpPr>
          <p:nvPr>
            <p:ph type="title"/>
          </p:nvPr>
        </p:nvSpPr>
        <p:spPr>
          <a:xfrm>
            <a:off x="611188" y="0"/>
            <a:ext cx="8080375" cy="1143000"/>
          </a:xfrm>
        </p:spPr>
        <p:txBody>
          <a:bodyPr/>
          <a:lstStyle/>
          <a:p>
            <a:r>
              <a:rPr lang="en-US" altLang="en-US"/>
              <a:t>I Tim. 3:16</a:t>
            </a:r>
          </a:p>
        </p:txBody>
      </p:sp>
      <p:sp>
        <p:nvSpPr>
          <p:cNvPr id="54277" name="Rectangle 3">
            <a:extLst>
              <a:ext uri="{FF2B5EF4-FFF2-40B4-BE49-F238E27FC236}">
                <a16:creationId xmlns:a16="http://schemas.microsoft.com/office/drawing/2014/main" id="{5FAC4D32-2604-6BE2-E39E-1556798D10AD}"/>
              </a:ext>
            </a:extLst>
          </p:cNvPr>
          <p:cNvSpPr>
            <a:spLocks noGrp="1" noChangeArrowheads="1"/>
          </p:cNvSpPr>
          <p:nvPr>
            <p:ph type="body" idx="1"/>
          </p:nvPr>
        </p:nvSpPr>
        <p:spPr>
          <a:xfrm>
            <a:off x="0" y="1706563"/>
            <a:ext cx="9144000" cy="5151437"/>
          </a:xfrm>
        </p:spPr>
        <p:txBody>
          <a:bodyPr/>
          <a:lstStyle/>
          <a:p>
            <a:pPr>
              <a:lnSpc>
                <a:spcPct val="80000"/>
              </a:lnSpc>
            </a:pPr>
            <a:r>
              <a:rPr lang="en-US" altLang="en-US" sz="2800" b="1"/>
              <a:t>Sranantongo</a:t>
            </a:r>
            <a:r>
              <a:rPr lang="en-US" altLang="en-US" sz="2800"/>
              <a:t>: </a:t>
            </a:r>
            <a:r>
              <a:rPr lang="en-US" altLang="en-US" sz="2800" b="1"/>
              <a:t>En sondro foe stree, da kibri-tori foe Gado-fasi de bigi</a:t>
            </a:r>
            <a:r>
              <a:rPr lang="en-US" altLang="en-US" sz="2800" b="1">
                <a:solidFill>
                  <a:srgbClr val="FF0000"/>
                </a:solidFill>
              </a:rPr>
              <a:t>: Gado ben kom sori Hemsrefi na skin-fasi</a:t>
            </a:r>
            <a:r>
              <a:rPr lang="en-US" altLang="en-US" sz="2800" b="1"/>
              <a:t>; A ben kom regtvaardiki na ini da Jeje; dem engel ben si Hem; dem ben preiki Hem gi dem heiden soema; dem ben bribi na Hem tapoe na grontapoe, en A ben go na loktoe na ini glori.</a:t>
            </a:r>
          </a:p>
          <a:p>
            <a:pPr>
              <a:lnSpc>
                <a:spcPct val="80000"/>
              </a:lnSpc>
            </a:pPr>
            <a:r>
              <a:rPr lang="en-US" altLang="en-US" sz="2800" b="1"/>
              <a:t>SBG NT Fu tru, den kibrisani san Gado sori wi fu a bribi, bigi psa marki:  </a:t>
            </a:r>
            <a:r>
              <a:rPr lang="en-US" altLang="en-US" sz="2800" b="1">
                <a:solidFill>
                  <a:srgbClr val="FF0000"/>
                </a:solidFill>
              </a:rPr>
              <a:t>Yesus</a:t>
            </a:r>
            <a:r>
              <a:rPr lang="en-US" altLang="en-US" sz="2800" b="1"/>
              <a:t> kom leki libisma, A Santa Yeye sori tak’ A bun ini Gado ai, Den engel si En.  Den preiki fu En na lala den folku.  Sma bribi ini En na ala sei fu grontapu.  En Gado teki En go nai ni a glori fu heimel.</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D557F05B-094B-2CE4-099D-24C16706C369}"/>
              </a:ext>
            </a:extLst>
          </p:cNvPr>
          <p:cNvSpPr>
            <a:spLocks noGrp="1"/>
          </p:cNvSpPr>
          <p:nvPr>
            <p:ph type="title"/>
          </p:nvPr>
        </p:nvSpPr>
        <p:spPr/>
        <p:txBody>
          <a:bodyPr/>
          <a:lstStyle/>
          <a:p>
            <a:r>
              <a:rPr lang="en-US" altLang="en-US"/>
              <a:t>Why spend time with this, and especially other languages?</a:t>
            </a:r>
          </a:p>
        </p:txBody>
      </p:sp>
      <p:sp>
        <p:nvSpPr>
          <p:cNvPr id="9219" name="Content Placeholder 2">
            <a:extLst>
              <a:ext uri="{FF2B5EF4-FFF2-40B4-BE49-F238E27FC236}">
                <a16:creationId xmlns:a16="http://schemas.microsoft.com/office/drawing/2014/main" id="{996D85BD-0992-64B5-1FB3-D44D7F70C351}"/>
              </a:ext>
            </a:extLst>
          </p:cNvPr>
          <p:cNvSpPr>
            <a:spLocks noGrp="1"/>
          </p:cNvSpPr>
          <p:nvPr>
            <p:ph idx="1"/>
          </p:nvPr>
        </p:nvSpPr>
        <p:spPr/>
        <p:txBody>
          <a:bodyPr/>
          <a:lstStyle/>
          <a:p>
            <a:r>
              <a:rPr lang="en-US" altLang="en-US" b="1"/>
              <a:t>The differences are often very subtle.  You might well read right over them</a:t>
            </a:r>
          </a:p>
          <a:p>
            <a:r>
              <a:rPr lang="en-US" altLang="en-US" b="1"/>
              <a:t>The differences are not limited to English – they impact translations in other languages</a:t>
            </a:r>
          </a:p>
          <a:p>
            <a:r>
              <a:rPr lang="en-US" altLang="en-US" b="1"/>
              <a:t>Think about potential confusion</a:t>
            </a:r>
          </a:p>
        </p:txBody>
      </p:sp>
      <p:sp>
        <p:nvSpPr>
          <p:cNvPr id="9220" name="Date Placeholder 3">
            <a:extLst>
              <a:ext uri="{FF2B5EF4-FFF2-40B4-BE49-F238E27FC236}">
                <a16:creationId xmlns:a16="http://schemas.microsoft.com/office/drawing/2014/main" id="{CC3BF2B0-500F-ADAF-22F5-F7CED0241380}"/>
              </a:ext>
            </a:extLst>
          </p:cNvPr>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a:spcBef>
                <a:spcPct val="0"/>
              </a:spcBef>
              <a:buClrTx/>
              <a:buSzTx/>
              <a:buFontTx/>
              <a:buNone/>
            </a:pPr>
            <a:fld id="{6A89810D-0B0D-3D47-9B7A-1191174C8C76}" type="datetime1">
              <a:rPr lang="en-US" altLang="en-US" sz="1400" smtClean="0"/>
              <a:pPr>
                <a:spcBef>
                  <a:spcPct val="0"/>
                </a:spcBef>
                <a:buClrTx/>
                <a:buSzTx/>
                <a:buFontTx/>
                <a:buNone/>
              </a:pPr>
              <a:t>5/9/22</a:t>
            </a:fld>
            <a:endParaRPr lang="en-US" altLang="en-US" sz="1400"/>
          </a:p>
        </p:txBody>
      </p:sp>
      <p:sp>
        <p:nvSpPr>
          <p:cNvPr id="9221" name="Slide Number Placeholder 4">
            <a:extLst>
              <a:ext uri="{FF2B5EF4-FFF2-40B4-BE49-F238E27FC236}">
                <a16:creationId xmlns:a16="http://schemas.microsoft.com/office/drawing/2014/main" id="{CDD53C91-C151-5C40-E5EA-E4CA62388FFD}"/>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a:spcBef>
                <a:spcPct val="0"/>
              </a:spcBef>
              <a:buClrTx/>
              <a:buSzTx/>
              <a:buFontTx/>
              <a:buNone/>
            </a:pPr>
            <a:fld id="{2EC227AD-034B-9A49-9367-74A9D9683DED}" type="slidenum">
              <a:rPr lang="en-US" altLang="en-US" sz="1400"/>
              <a:pPr>
                <a:spcBef>
                  <a:spcPct val="0"/>
                </a:spcBef>
                <a:buClrTx/>
                <a:buSzTx/>
                <a:buFontTx/>
                <a:buNone/>
              </a:pPr>
              <a:t>5</a:t>
            </a:fld>
            <a:endParaRPr lang="en-US" altLang="en-US" sz="140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a:extLst>
              <a:ext uri="{FF2B5EF4-FFF2-40B4-BE49-F238E27FC236}">
                <a16:creationId xmlns:a16="http://schemas.microsoft.com/office/drawing/2014/main" id="{3051FE1D-863C-AEB9-23AE-F53FCB005EC9}"/>
              </a:ext>
            </a:extLst>
          </p:cNvPr>
          <p:cNvSpPr>
            <a:spLocks noGrp="1"/>
          </p:cNvSpPr>
          <p:nvPr>
            <p:ph type="title"/>
          </p:nvPr>
        </p:nvSpPr>
        <p:spPr/>
        <p:txBody>
          <a:bodyPr/>
          <a:lstStyle/>
          <a:p>
            <a:r>
              <a:rPr lang="en-US" altLang="en-US"/>
              <a:t>Comment on I Tim. 3:16</a:t>
            </a:r>
          </a:p>
        </p:txBody>
      </p:sp>
      <p:sp>
        <p:nvSpPr>
          <p:cNvPr id="55299" name="Content Placeholder 2">
            <a:extLst>
              <a:ext uri="{FF2B5EF4-FFF2-40B4-BE49-F238E27FC236}">
                <a16:creationId xmlns:a16="http://schemas.microsoft.com/office/drawing/2014/main" id="{330AC5E1-97FD-FEFB-DBD4-6E9E24206022}"/>
              </a:ext>
            </a:extLst>
          </p:cNvPr>
          <p:cNvSpPr>
            <a:spLocks noGrp="1"/>
          </p:cNvSpPr>
          <p:nvPr>
            <p:ph idx="1"/>
          </p:nvPr>
        </p:nvSpPr>
        <p:spPr/>
        <p:txBody>
          <a:bodyPr/>
          <a:lstStyle/>
          <a:p>
            <a:r>
              <a:rPr lang="en-US" altLang="en-US" b="1"/>
              <a:t>This is a very strong verse on the deity of Christ, but totally undermined by changing God to he, or in the SBG translation to identifying it as Jesus, but not declaring that He is God</a:t>
            </a:r>
          </a:p>
        </p:txBody>
      </p:sp>
      <p:sp>
        <p:nvSpPr>
          <p:cNvPr id="55300" name="Date Placeholder 3">
            <a:extLst>
              <a:ext uri="{FF2B5EF4-FFF2-40B4-BE49-F238E27FC236}">
                <a16:creationId xmlns:a16="http://schemas.microsoft.com/office/drawing/2014/main" id="{256CA2B3-1C52-2A87-A8A9-93749A6D9D07}"/>
              </a:ext>
            </a:extLst>
          </p:cNvPr>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a:spcBef>
                <a:spcPct val="0"/>
              </a:spcBef>
              <a:buClrTx/>
              <a:buSzTx/>
              <a:buFontTx/>
              <a:buNone/>
            </a:pPr>
            <a:fld id="{FC380C42-FD35-6C47-9400-B9947220E3B9}" type="datetime1">
              <a:rPr lang="en-US" altLang="en-US" sz="1400" smtClean="0"/>
              <a:pPr>
                <a:spcBef>
                  <a:spcPct val="0"/>
                </a:spcBef>
                <a:buClrTx/>
                <a:buSzTx/>
                <a:buFontTx/>
                <a:buNone/>
              </a:pPr>
              <a:t>5/9/22</a:t>
            </a:fld>
            <a:endParaRPr lang="en-US" altLang="en-US" sz="1400"/>
          </a:p>
        </p:txBody>
      </p:sp>
      <p:sp>
        <p:nvSpPr>
          <p:cNvPr id="55301" name="Slide Number Placeholder 4">
            <a:extLst>
              <a:ext uri="{FF2B5EF4-FFF2-40B4-BE49-F238E27FC236}">
                <a16:creationId xmlns:a16="http://schemas.microsoft.com/office/drawing/2014/main" id="{D80AA2CC-AB0D-B3FA-C1E7-FA3C9B8E5651}"/>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a:spcBef>
                <a:spcPct val="0"/>
              </a:spcBef>
              <a:buClrTx/>
              <a:buSzTx/>
              <a:buFontTx/>
              <a:buNone/>
            </a:pPr>
            <a:fld id="{A8874B23-F817-474E-8F51-70D8BF0EB381}" type="slidenum">
              <a:rPr lang="en-US" altLang="en-US" sz="1400"/>
              <a:pPr>
                <a:spcBef>
                  <a:spcPct val="0"/>
                </a:spcBef>
                <a:buClrTx/>
                <a:buSzTx/>
                <a:buFontTx/>
                <a:buNone/>
              </a:pPr>
              <a:t>50</a:t>
            </a:fld>
            <a:endParaRPr lang="en-US" altLang="en-US" sz="140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Date Placeholder 3">
            <a:extLst>
              <a:ext uri="{FF2B5EF4-FFF2-40B4-BE49-F238E27FC236}">
                <a16:creationId xmlns:a16="http://schemas.microsoft.com/office/drawing/2014/main" id="{8C4FABC5-4D46-3D2D-C489-953AF2E5FD28}"/>
              </a:ext>
            </a:extLst>
          </p:cNvPr>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a:spcBef>
                <a:spcPct val="0"/>
              </a:spcBef>
              <a:buClrTx/>
              <a:buSzTx/>
              <a:buFontTx/>
              <a:buNone/>
            </a:pPr>
            <a:fld id="{DA8957FD-850B-4B41-B690-AF1022424521}" type="datetime1">
              <a:rPr lang="en-US" altLang="en-US" sz="1400" smtClean="0"/>
              <a:pPr>
                <a:spcBef>
                  <a:spcPct val="0"/>
                </a:spcBef>
                <a:buClrTx/>
                <a:buSzTx/>
                <a:buFontTx/>
                <a:buNone/>
              </a:pPr>
              <a:t>5/9/22</a:t>
            </a:fld>
            <a:endParaRPr lang="en-US" altLang="en-US" sz="1400"/>
          </a:p>
        </p:txBody>
      </p:sp>
      <p:sp>
        <p:nvSpPr>
          <p:cNvPr id="56323" name="Slide Number Placeholder 5">
            <a:extLst>
              <a:ext uri="{FF2B5EF4-FFF2-40B4-BE49-F238E27FC236}">
                <a16:creationId xmlns:a16="http://schemas.microsoft.com/office/drawing/2014/main" id="{2B460A6B-3D21-8D96-2FFD-ABB47F9E91A7}"/>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lvl="1" eaLnBrk="1" hangingPunct="1">
              <a:spcBef>
                <a:spcPct val="0"/>
              </a:spcBef>
              <a:buClrTx/>
              <a:buSzTx/>
              <a:buFontTx/>
              <a:buNone/>
            </a:pPr>
            <a:fld id="{F44BB1DA-95B1-1142-AB81-671AE5CC491E}" type="slidenum">
              <a:rPr lang="en-US" altLang="en-US" sz="1800"/>
              <a:pPr lvl="1" eaLnBrk="1" hangingPunct="1">
                <a:spcBef>
                  <a:spcPct val="0"/>
                </a:spcBef>
                <a:buClrTx/>
                <a:buSzTx/>
                <a:buFontTx/>
                <a:buNone/>
              </a:pPr>
              <a:t>51</a:t>
            </a:fld>
            <a:endParaRPr lang="en-US" altLang="en-US" sz="1800">
              <a:latin typeface="Times New Roman" panose="02020603050405020304" pitchFamily="18" charset="0"/>
            </a:endParaRPr>
          </a:p>
        </p:txBody>
      </p:sp>
      <p:sp>
        <p:nvSpPr>
          <p:cNvPr id="56324" name="Rectangle 2">
            <a:extLst>
              <a:ext uri="{FF2B5EF4-FFF2-40B4-BE49-F238E27FC236}">
                <a16:creationId xmlns:a16="http://schemas.microsoft.com/office/drawing/2014/main" id="{69555E07-F2F9-8990-64E5-A2AFB5FCF70D}"/>
              </a:ext>
            </a:extLst>
          </p:cNvPr>
          <p:cNvSpPr>
            <a:spLocks noGrp="1" noChangeArrowheads="1"/>
          </p:cNvSpPr>
          <p:nvPr>
            <p:ph type="title"/>
          </p:nvPr>
        </p:nvSpPr>
        <p:spPr/>
        <p:txBody>
          <a:bodyPr/>
          <a:lstStyle/>
          <a:p>
            <a:r>
              <a:rPr lang="en-US" altLang="en-US"/>
              <a:t>We can go on…</a:t>
            </a:r>
          </a:p>
        </p:txBody>
      </p:sp>
      <p:sp>
        <p:nvSpPr>
          <p:cNvPr id="56325" name="Rectangle 3">
            <a:extLst>
              <a:ext uri="{FF2B5EF4-FFF2-40B4-BE49-F238E27FC236}">
                <a16:creationId xmlns:a16="http://schemas.microsoft.com/office/drawing/2014/main" id="{68448029-3E08-8851-9474-828AC4F2DF76}"/>
              </a:ext>
            </a:extLst>
          </p:cNvPr>
          <p:cNvSpPr>
            <a:spLocks noGrp="1" noChangeArrowheads="1"/>
          </p:cNvSpPr>
          <p:nvPr>
            <p:ph type="body" idx="1"/>
          </p:nvPr>
        </p:nvSpPr>
        <p:spPr>
          <a:xfrm>
            <a:off x="682625" y="1981200"/>
            <a:ext cx="7772400" cy="4579938"/>
          </a:xfrm>
        </p:spPr>
        <p:txBody>
          <a:bodyPr/>
          <a:lstStyle/>
          <a:p>
            <a:pPr>
              <a:lnSpc>
                <a:spcPct val="80000"/>
              </a:lnSpc>
            </a:pPr>
            <a:r>
              <a:rPr lang="en-US" altLang="en-US" b="1"/>
              <a:t>87 times the name of Jesus is in the TR but not in the critical text</a:t>
            </a:r>
          </a:p>
          <a:p>
            <a:pPr>
              <a:lnSpc>
                <a:spcPct val="80000"/>
              </a:lnSpc>
            </a:pPr>
            <a:r>
              <a:rPr lang="en-US" altLang="en-US" b="1"/>
              <a:t>27 times this is true for Lord</a:t>
            </a:r>
          </a:p>
          <a:p>
            <a:pPr>
              <a:lnSpc>
                <a:spcPct val="80000"/>
              </a:lnSpc>
            </a:pPr>
            <a:r>
              <a:rPr lang="en-US" altLang="en-US" b="1"/>
              <a:t>24 times this is true for Christ</a:t>
            </a:r>
          </a:p>
          <a:p>
            <a:pPr>
              <a:lnSpc>
                <a:spcPct val="80000"/>
              </a:lnSpc>
            </a:pPr>
            <a:r>
              <a:rPr lang="en-US" altLang="en-US" b="1"/>
              <a:t>These are missing 178 times in the NASB, which until the ESV was considered the most accurate translation of the critical text</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Date Placeholder 3">
            <a:extLst>
              <a:ext uri="{FF2B5EF4-FFF2-40B4-BE49-F238E27FC236}">
                <a16:creationId xmlns:a16="http://schemas.microsoft.com/office/drawing/2014/main" id="{B7920DC0-E2F2-AE37-80A2-6428D14167B7}"/>
              </a:ext>
            </a:extLst>
          </p:cNvPr>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a:spcBef>
                <a:spcPct val="0"/>
              </a:spcBef>
              <a:buClrTx/>
              <a:buSzTx/>
              <a:buFontTx/>
              <a:buNone/>
            </a:pPr>
            <a:fld id="{E96A2733-F08E-D644-AA35-B5407F31370C}" type="datetime1">
              <a:rPr lang="en-US" altLang="en-US" sz="1400" smtClean="0"/>
              <a:pPr>
                <a:spcBef>
                  <a:spcPct val="0"/>
                </a:spcBef>
                <a:buClrTx/>
                <a:buSzTx/>
                <a:buFontTx/>
                <a:buNone/>
              </a:pPr>
              <a:t>5/9/22</a:t>
            </a:fld>
            <a:endParaRPr lang="en-US" altLang="en-US" sz="1400"/>
          </a:p>
        </p:txBody>
      </p:sp>
      <p:sp>
        <p:nvSpPr>
          <p:cNvPr id="57347" name="Slide Number Placeholder 5">
            <a:extLst>
              <a:ext uri="{FF2B5EF4-FFF2-40B4-BE49-F238E27FC236}">
                <a16:creationId xmlns:a16="http://schemas.microsoft.com/office/drawing/2014/main" id="{3BD0E379-FD0D-774B-CD23-8C505E409E69}"/>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lvl="1" eaLnBrk="1" hangingPunct="1">
              <a:spcBef>
                <a:spcPct val="0"/>
              </a:spcBef>
              <a:buClrTx/>
              <a:buSzTx/>
              <a:buFontTx/>
              <a:buNone/>
            </a:pPr>
            <a:fld id="{F5068CAA-3517-8042-970D-CA201B32D286}" type="slidenum">
              <a:rPr lang="en-US" altLang="en-US" sz="1800"/>
              <a:pPr lvl="1" eaLnBrk="1" hangingPunct="1">
                <a:spcBef>
                  <a:spcPct val="0"/>
                </a:spcBef>
                <a:buClrTx/>
                <a:buSzTx/>
                <a:buFontTx/>
                <a:buNone/>
              </a:pPr>
              <a:t>52</a:t>
            </a:fld>
            <a:endParaRPr lang="en-US" altLang="en-US" sz="1800">
              <a:latin typeface="Times New Roman" panose="02020603050405020304" pitchFamily="18" charset="0"/>
            </a:endParaRPr>
          </a:p>
        </p:txBody>
      </p:sp>
      <p:sp>
        <p:nvSpPr>
          <p:cNvPr id="57348" name="Rectangle 2">
            <a:extLst>
              <a:ext uri="{FF2B5EF4-FFF2-40B4-BE49-F238E27FC236}">
                <a16:creationId xmlns:a16="http://schemas.microsoft.com/office/drawing/2014/main" id="{B8F19CBD-44E1-BB4D-4C11-C43322FE92B8}"/>
              </a:ext>
            </a:extLst>
          </p:cNvPr>
          <p:cNvSpPr>
            <a:spLocks noGrp="1" noChangeArrowheads="1"/>
          </p:cNvSpPr>
          <p:nvPr>
            <p:ph type="title"/>
          </p:nvPr>
        </p:nvSpPr>
        <p:spPr/>
        <p:txBody>
          <a:bodyPr/>
          <a:lstStyle/>
          <a:p>
            <a:r>
              <a:rPr lang="en-US" altLang="en-US" sz="4000"/>
              <a:t>Where is the critical text weak doctrinally?</a:t>
            </a:r>
          </a:p>
        </p:txBody>
      </p:sp>
      <p:sp>
        <p:nvSpPr>
          <p:cNvPr id="57349" name="Rectangle 3">
            <a:extLst>
              <a:ext uri="{FF2B5EF4-FFF2-40B4-BE49-F238E27FC236}">
                <a16:creationId xmlns:a16="http://schemas.microsoft.com/office/drawing/2014/main" id="{3BFF6562-31B8-625C-CAF8-73AC7AF554DF}"/>
              </a:ext>
            </a:extLst>
          </p:cNvPr>
          <p:cNvSpPr>
            <a:spLocks noGrp="1" noChangeArrowheads="1"/>
          </p:cNvSpPr>
          <p:nvPr>
            <p:ph type="body" idx="1"/>
          </p:nvPr>
        </p:nvSpPr>
        <p:spPr/>
        <p:txBody>
          <a:bodyPr/>
          <a:lstStyle/>
          <a:p>
            <a:r>
              <a:rPr lang="en-US" altLang="en-US" b="1"/>
              <a:t>Hell and the punishment forever</a:t>
            </a:r>
          </a:p>
          <a:p>
            <a:r>
              <a:rPr lang="en-US" altLang="en-US" b="1"/>
              <a:t>Heaven</a:t>
            </a:r>
          </a:p>
          <a:p>
            <a:r>
              <a:rPr lang="en-US" altLang="en-US" b="1"/>
              <a:t>Salvation</a:t>
            </a:r>
          </a:p>
          <a:p>
            <a:r>
              <a:rPr lang="en-US" altLang="en-US" b="1"/>
              <a:t>Christ is eternal and will live forever</a:t>
            </a:r>
          </a:p>
          <a:p>
            <a:r>
              <a:rPr lang="en-US" altLang="en-US" b="1"/>
              <a:t>Christ’s incarnation</a:t>
            </a:r>
          </a:p>
          <a:p>
            <a:r>
              <a:rPr lang="en-US" altLang="en-US" b="1"/>
              <a:t>Christ as creator</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Date Placeholder 3">
            <a:extLst>
              <a:ext uri="{FF2B5EF4-FFF2-40B4-BE49-F238E27FC236}">
                <a16:creationId xmlns:a16="http://schemas.microsoft.com/office/drawing/2014/main" id="{72648464-2A9D-ABCF-3EC0-AA019516E3CC}"/>
              </a:ext>
            </a:extLst>
          </p:cNvPr>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a:spcBef>
                <a:spcPct val="0"/>
              </a:spcBef>
              <a:buClrTx/>
              <a:buSzTx/>
              <a:buFontTx/>
              <a:buNone/>
            </a:pPr>
            <a:fld id="{754104B1-B0EB-4147-9178-7CBE45CF6028}" type="datetime1">
              <a:rPr lang="en-US" altLang="en-US" sz="1400" smtClean="0"/>
              <a:pPr>
                <a:spcBef>
                  <a:spcPct val="0"/>
                </a:spcBef>
                <a:buClrTx/>
                <a:buSzTx/>
                <a:buFontTx/>
                <a:buNone/>
              </a:pPr>
              <a:t>5/9/22</a:t>
            </a:fld>
            <a:endParaRPr lang="en-US" altLang="en-US" sz="1400"/>
          </a:p>
        </p:txBody>
      </p:sp>
      <p:sp>
        <p:nvSpPr>
          <p:cNvPr id="58371" name="Slide Number Placeholder 5">
            <a:extLst>
              <a:ext uri="{FF2B5EF4-FFF2-40B4-BE49-F238E27FC236}">
                <a16:creationId xmlns:a16="http://schemas.microsoft.com/office/drawing/2014/main" id="{CACC74EB-63E2-95D5-9994-39685A2A52A3}"/>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lvl="1" eaLnBrk="1" hangingPunct="1">
              <a:spcBef>
                <a:spcPct val="0"/>
              </a:spcBef>
              <a:buClrTx/>
              <a:buSzTx/>
              <a:buFontTx/>
              <a:buNone/>
            </a:pPr>
            <a:fld id="{F3471A13-9B15-E140-96DD-7FB8F8627A0B}" type="slidenum">
              <a:rPr lang="en-US" altLang="en-US" sz="1800"/>
              <a:pPr lvl="1" eaLnBrk="1" hangingPunct="1">
                <a:spcBef>
                  <a:spcPct val="0"/>
                </a:spcBef>
                <a:buClrTx/>
                <a:buSzTx/>
                <a:buFontTx/>
                <a:buNone/>
              </a:pPr>
              <a:t>53</a:t>
            </a:fld>
            <a:endParaRPr lang="en-US" altLang="en-US" sz="1800">
              <a:latin typeface="Times New Roman" panose="02020603050405020304" pitchFamily="18" charset="0"/>
            </a:endParaRPr>
          </a:p>
        </p:txBody>
      </p:sp>
      <p:sp>
        <p:nvSpPr>
          <p:cNvPr id="58372" name="Rectangle 2">
            <a:extLst>
              <a:ext uri="{FF2B5EF4-FFF2-40B4-BE49-F238E27FC236}">
                <a16:creationId xmlns:a16="http://schemas.microsoft.com/office/drawing/2014/main" id="{F6A7FE6F-49F5-B6FB-2AEB-E09547FA8747}"/>
              </a:ext>
            </a:extLst>
          </p:cNvPr>
          <p:cNvSpPr>
            <a:spLocks noGrp="1" noChangeArrowheads="1"/>
          </p:cNvSpPr>
          <p:nvPr>
            <p:ph type="title"/>
          </p:nvPr>
        </p:nvSpPr>
        <p:spPr>
          <a:xfrm>
            <a:off x="755650" y="0"/>
            <a:ext cx="8080375" cy="1143000"/>
          </a:xfrm>
        </p:spPr>
        <p:txBody>
          <a:bodyPr/>
          <a:lstStyle/>
          <a:p>
            <a:r>
              <a:rPr lang="en-US" altLang="en-US"/>
              <a:t>What must we do? </a:t>
            </a:r>
          </a:p>
        </p:txBody>
      </p:sp>
      <p:sp>
        <p:nvSpPr>
          <p:cNvPr id="58373" name="Rectangle 3">
            <a:extLst>
              <a:ext uri="{FF2B5EF4-FFF2-40B4-BE49-F238E27FC236}">
                <a16:creationId xmlns:a16="http://schemas.microsoft.com/office/drawing/2014/main" id="{0A2A1BBA-F087-982A-0019-B9075C23A9FE}"/>
              </a:ext>
            </a:extLst>
          </p:cNvPr>
          <p:cNvSpPr>
            <a:spLocks noGrp="1" noChangeArrowheads="1"/>
          </p:cNvSpPr>
          <p:nvPr>
            <p:ph type="body" idx="1"/>
          </p:nvPr>
        </p:nvSpPr>
        <p:spPr>
          <a:xfrm>
            <a:off x="179388" y="1808163"/>
            <a:ext cx="8640762" cy="4862512"/>
          </a:xfrm>
        </p:spPr>
        <p:txBody>
          <a:bodyPr/>
          <a:lstStyle/>
          <a:p>
            <a:pPr>
              <a:lnSpc>
                <a:spcPct val="80000"/>
              </a:lnSpc>
            </a:pPr>
            <a:endParaRPr lang="en-US" altLang="en-US"/>
          </a:p>
          <a:p>
            <a:pPr>
              <a:lnSpc>
                <a:spcPct val="80000"/>
              </a:lnSpc>
            </a:pPr>
            <a:r>
              <a:rPr lang="en-US" altLang="en-US"/>
              <a:t>Judas 3:Beloved, when I gave all diligence to write unto you of the common salvation, it was needful for me to write unto you, and exhort you that </a:t>
            </a:r>
            <a:r>
              <a:rPr lang="en-US" altLang="en-US" b="1">
                <a:solidFill>
                  <a:srgbClr val="FF0000"/>
                </a:solidFill>
              </a:rPr>
              <a:t>ye should earnestly contend for the faith which was once delivered unto the saints.</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itle 1">
            <a:extLst>
              <a:ext uri="{FF2B5EF4-FFF2-40B4-BE49-F238E27FC236}">
                <a16:creationId xmlns:a16="http://schemas.microsoft.com/office/drawing/2014/main" id="{FE0BFEF2-B85B-4C85-C928-68AA1EACB264}"/>
              </a:ext>
            </a:extLst>
          </p:cNvPr>
          <p:cNvSpPr>
            <a:spLocks noGrp="1"/>
          </p:cNvSpPr>
          <p:nvPr>
            <p:ph type="title"/>
          </p:nvPr>
        </p:nvSpPr>
        <p:spPr/>
        <p:txBody>
          <a:bodyPr/>
          <a:lstStyle/>
          <a:p>
            <a:r>
              <a:rPr lang="en-US" altLang="en-US"/>
              <a:t>Additional note: giving ammo to Islamic scholars</a:t>
            </a:r>
          </a:p>
        </p:txBody>
      </p:sp>
      <p:sp>
        <p:nvSpPr>
          <p:cNvPr id="59395" name="Content Placeholder 2">
            <a:extLst>
              <a:ext uri="{FF2B5EF4-FFF2-40B4-BE49-F238E27FC236}">
                <a16:creationId xmlns:a16="http://schemas.microsoft.com/office/drawing/2014/main" id="{C0D83BC0-FBA9-1F25-BEFE-5BF73A1B63E8}"/>
              </a:ext>
            </a:extLst>
          </p:cNvPr>
          <p:cNvSpPr>
            <a:spLocks noGrp="1"/>
          </p:cNvSpPr>
          <p:nvPr>
            <p:ph idx="1"/>
          </p:nvPr>
        </p:nvSpPr>
        <p:spPr>
          <a:xfrm>
            <a:off x="142875" y="2017713"/>
            <a:ext cx="8812213" cy="4114800"/>
          </a:xfrm>
        </p:spPr>
        <p:txBody>
          <a:bodyPr/>
          <a:lstStyle/>
          <a:p>
            <a:r>
              <a:rPr lang="en-US" altLang="en-US" b="1"/>
              <a:t>I found in the internet a critique of the NIV as unreliable by </a:t>
            </a:r>
            <a:r>
              <a:rPr lang="en-US" altLang="en-US" b="1">
                <a:solidFill>
                  <a:srgbClr val="FF0000"/>
                </a:solidFill>
              </a:rPr>
              <a:t>ISLAMIC</a:t>
            </a:r>
            <a:r>
              <a:rPr lang="en-US" altLang="en-US" b="1"/>
              <a:t> scholars, quoting from their materials.  They are using this as an argument that the Bible has been changed, but not the Qur’an!</a:t>
            </a:r>
          </a:p>
          <a:p>
            <a:r>
              <a:rPr lang="en-US" altLang="en-US" b="1"/>
              <a:t>http://www.islamic-awareness.org/Bible/Text/Canon/nivorigins.html</a:t>
            </a:r>
          </a:p>
        </p:txBody>
      </p:sp>
      <p:sp>
        <p:nvSpPr>
          <p:cNvPr id="59396" name="Date Placeholder 3">
            <a:extLst>
              <a:ext uri="{FF2B5EF4-FFF2-40B4-BE49-F238E27FC236}">
                <a16:creationId xmlns:a16="http://schemas.microsoft.com/office/drawing/2014/main" id="{6D80AD0F-3C8F-AF5E-5F1F-1A196B5E6193}"/>
              </a:ext>
            </a:extLst>
          </p:cNvPr>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a:spcBef>
                <a:spcPct val="0"/>
              </a:spcBef>
              <a:buClrTx/>
              <a:buSzTx/>
              <a:buFontTx/>
              <a:buNone/>
            </a:pPr>
            <a:fld id="{DAD54DF6-235C-FB47-BC95-56195A1A5018}" type="datetime1">
              <a:rPr lang="en-US" altLang="en-US" sz="1400" smtClean="0"/>
              <a:pPr>
                <a:spcBef>
                  <a:spcPct val="0"/>
                </a:spcBef>
                <a:buClrTx/>
                <a:buSzTx/>
                <a:buFontTx/>
                <a:buNone/>
              </a:pPr>
              <a:t>5/9/22</a:t>
            </a:fld>
            <a:endParaRPr lang="en-US" altLang="en-US" sz="1400"/>
          </a:p>
        </p:txBody>
      </p:sp>
      <p:sp>
        <p:nvSpPr>
          <p:cNvPr id="59397" name="Slide Number Placeholder 4">
            <a:extLst>
              <a:ext uri="{FF2B5EF4-FFF2-40B4-BE49-F238E27FC236}">
                <a16:creationId xmlns:a16="http://schemas.microsoft.com/office/drawing/2014/main" id="{D9AD8638-53CA-6583-2151-C81F839C7F06}"/>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a:spcBef>
                <a:spcPct val="0"/>
              </a:spcBef>
              <a:buClrTx/>
              <a:buSzTx/>
              <a:buFontTx/>
              <a:buNone/>
            </a:pPr>
            <a:fld id="{9606CC6B-6118-8342-8BA3-200976170060}" type="slidenum">
              <a:rPr lang="en-US" altLang="en-US" sz="1400"/>
              <a:pPr>
                <a:spcBef>
                  <a:spcPct val="0"/>
                </a:spcBef>
                <a:buClrTx/>
                <a:buSzTx/>
                <a:buFontTx/>
                <a:buNone/>
              </a:pPr>
              <a:t>54</a:t>
            </a:fld>
            <a:endParaRPr lang="en-US" altLang="en-US" sz="140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1">
            <a:extLst>
              <a:ext uri="{FF2B5EF4-FFF2-40B4-BE49-F238E27FC236}">
                <a16:creationId xmlns:a16="http://schemas.microsoft.com/office/drawing/2014/main" id="{4F20483B-298C-BBCB-5AE2-3777D31A4460}"/>
              </a:ext>
            </a:extLst>
          </p:cNvPr>
          <p:cNvSpPr>
            <a:spLocks noGrp="1"/>
          </p:cNvSpPr>
          <p:nvPr>
            <p:ph type="title"/>
          </p:nvPr>
        </p:nvSpPr>
        <p:spPr/>
        <p:txBody>
          <a:bodyPr/>
          <a:lstStyle/>
          <a:p>
            <a:r>
              <a:rPr lang="en-US" altLang="en-US"/>
              <a:t>Conclusions</a:t>
            </a:r>
          </a:p>
        </p:txBody>
      </p:sp>
      <p:sp>
        <p:nvSpPr>
          <p:cNvPr id="60419" name="Content Placeholder 2">
            <a:extLst>
              <a:ext uri="{FF2B5EF4-FFF2-40B4-BE49-F238E27FC236}">
                <a16:creationId xmlns:a16="http://schemas.microsoft.com/office/drawing/2014/main" id="{AD8CC587-6C61-97C6-F1F7-C3E81E9503DA}"/>
              </a:ext>
            </a:extLst>
          </p:cNvPr>
          <p:cNvSpPr>
            <a:spLocks noGrp="1"/>
          </p:cNvSpPr>
          <p:nvPr>
            <p:ph idx="1"/>
          </p:nvPr>
        </p:nvSpPr>
        <p:spPr>
          <a:xfrm>
            <a:off x="142875" y="2017713"/>
            <a:ext cx="8812213" cy="4114800"/>
          </a:xfrm>
        </p:spPr>
        <p:txBody>
          <a:bodyPr/>
          <a:lstStyle/>
          <a:p>
            <a:r>
              <a:rPr lang="en-US" altLang="en-US" b="1"/>
              <a:t>There are significant differences between the translations from the critical text and traditional text</a:t>
            </a:r>
          </a:p>
          <a:p>
            <a:r>
              <a:rPr lang="en-US" altLang="en-US" b="1"/>
              <a:t>The critical text weakens or undermines a number of verses on the deity of Christ and other doctrines</a:t>
            </a:r>
          </a:p>
          <a:p>
            <a:r>
              <a:rPr lang="en-US" altLang="en-US" b="1"/>
              <a:t>Often the undermining is subtle</a:t>
            </a:r>
          </a:p>
        </p:txBody>
      </p:sp>
      <p:sp>
        <p:nvSpPr>
          <p:cNvPr id="60420" name="Date Placeholder 3">
            <a:extLst>
              <a:ext uri="{FF2B5EF4-FFF2-40B4-BE49-F238E27FC236}">
                <a16:creationId xmlns:a16="http://schemas.microsoft.com/office/drawing/2014/main" id="{611DCCC3-3C63-58FF-2D93-3C840EC5D83E}"/>
              </a:ext>
            </a:extLst>
          </p:cNvPr>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a:spcBef>
                <a:spcPct val="0"/>
              </a:spcBef>
              <a:buClrTx/>
              <a:buSzTx/>
              <a:buFontTx/>
              <a:buNone/>
            </a:pPr>
            <a:fld id="{3C156D99-12D9-E147-9683-D16F0D4A93AA}" type="datetime1">
              <a:rPr lang="en-US" altLang="en-US" sz="1400" smtClean="0"/>
              <a:pPr>
                <a:spcBef>
                  <a:spcPct val="0"/>
                </a:spcBef>
                <a:buClrTx/>
                <a:buSzTx/>
                <a:buFontTx/>
                <a:buNone/>
              </a:pPr>
              <a:t>5/9/22</a:t>
            </a:fld>
            <a:endParaRPr lang="en-US" altLang="en-US" sz="1400"/>
          </a:p>
        </p:txBody>
      </p:sp>
      <p:sp>
        <p:nvSpPr>
          <p:cNvPr id="60421" name="Slide Number Placeholder 4">
            <a:extLst>
              <a:ext uri="{FF2B5EF4-FFF2-40B4-BE49-F238E27FC236}">
                <a16:creationId xmlns:a16="http://schemas.microsoft.com/office/drawing/2014/main" id="{F4A25AAF-32E6-EE2B-4552-18ED7C905B96}"/>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a:spcBef>
                <a:spcPct val="0"/>
              </a:spcBef>
              <a:buClrTx/>
              <a:buSzTx/>
              <a:buFontTx/>
              <a:buNone/>
            </a:pPr>
            <a:fld id="{29BF4201-EB84-2846-AAFB-1445AA45B703}" type="slidenum">
              <a:rPr lang="en-US" altLang="en-US" sz="1400"/>
              <a:pPr>
                <a:spcBef>
                  <a:spcPct val="0"/>
                </a:spcBef>
                <a:buClrTx/>
                <a:buSzTx/>
                <a:buFontTx/>
                <a:buNone/>
              </a:pPr>
              <a:t>55</a:t>
            </a:fld>
            <a:endParaRPr lang="en-US" altLang="en-US" sz="14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a:extLst>
              <a:ext uri="{FF2B5EF4-FFF2-40B4-BE49-F238E27FC236}">
                <a16:creationId xmlns:a16="http://schemas.microsoft.com/office/drawing/2014/main" id="{B19D7998-52EE-C64A-E10E-1ED5056617D3}"/>
              </a:ext>
            </a:extLst>
          </p:cNvPr>
          <p:cNvSpPr>
            <a:spLocks noGrp="1"/>
          </p:cNvSpPr>
          <p:nvPr>
            <p:ph type="title"/>
          </p:nvPr>
        </p:nvSpPr>
        <p:spPr/>
        <p:txBody>
          <a:bodyPr/>
          <a:lstStyle/>
          <a:p>
            <a:r>
              <a:rPr lang="en-US" altLang="en-US"/>
              <a:t>Why spend time with this, and especially other languages?</a:t>
            </a:r>
          </a:p>
        </p:txBody>
      </p:sp>
      <p:sp>
        <p:nvSpPr>
          <p:cNvPr id="10243" name="Content Placeholder 2">
            <a:extLst>
              <a:ext uri="{FF2B5EF4-FFF2-40B4-BE49-F238E27FC236}">
                <a16:creationId xmlns:a16="http://schemas.microsoft.com/office/drawing/2014/main" id="{AABCC530-B3A1-02A0-689E-FE5A58BA8A31}"/>
              </a:ext>
            </a:extLst>
          </p:cNvPr>
          <p:cNvSpPr>
            <a:spLocks noGrp="1"/>
          </p:cNvSpPr>
          <p:nvPr>
            <p:ph idx="1"/>
          </p:nvPr>
        </p:nvSpPr>
        <p:spPr/>
        <p:txBody>
          <a:bodyPr/>
          <a:lstStyle/>
          <a:p>
            <a:r>
              <a:rPr lang="en-US" altLang="en-US" b="1"/>
              <a:t>I will show first the differences in English</a:t>
            </a:r>
          </a:p>
          <a:p>
            <a:r>
              <a:rPr lang="en-US" altLang="en-US" b="1"/>
              <a:t>Then I will show the differences in Dutch from the Statenvertalling, which is like the KJV in English, and the NBG, which is like the NIV</a:t>
            </a:r>
          </a:p>
          <a:p>
            <a:endParaRPr lang="en-US" altLang="en-US" b="1"/>
          </a:p>
        </p:txBody>
      </p:sp>
      <p:sp>
        <p:nvSpPr>
          <p:cNvPr id="10244" name="Date Placeholder 3">
            <a:extLst>
              <a:ext uri="{FF2B5EF4-FFF2-40B4-BE49-F238E27FC236}">
                <a16:creationId xmlns:a16="http://schemas.microsoft.com/office/drawing/2014/main" id="{9DB35824-93E7-91FA-6DA5-1D10543B5F43}"/>
              </a:ext>
            </a:extLst>
          </p:cNvPr>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a:spcBef>
                <a:spcPct val="0"/>
              </a:spcBef>
              <a:buClrTx/>
              <a:buSzTx/>
              <a:buFontTx/>
              <a:buNone/>
            </a:pPr>
            <a:fld id="{D836C3F0-7F80-D340-BF6A-95A639370D8F}" type="datetime1">
              <a:rPr lang="en-US" altLang="en-US" sz="1400" smtClean="0"/>
              <a:pPr>
                <a:spcBef>
                  <a:spcPct val="0"/>
                </a:spcBef>
                <a:buClrTx/>
                <a:buSzTx/>
                <a:buFontTx/>
                <a:buNone/>
              </a:pPr>
              <a:t>5/9/22</a:t>
            </a:fld>
            <a:endParaRPr lang="en-US" altLang="en-US" sz="1400"/>
          </a:p>
        </p:txBody>
      </p:sp>
      <p:sp>
        <p:nvSpPr>
          <p:cNvPr id="10245" name="Slide Number Placeholder 4">
            <a:extLst>
              <a:ext uri="{FF2B5EF4-FFF2-40B4-BE49-F238E27FC236}">
                <a16:creationId xmlns:a16="http://schemas.microsoft.com/office/drawing/2014/main" id="{D0355432-4862-3CAF-63E8-F7D53B6CBBFD}"/>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a:spcBef>
                <a:spcPct val="0"/>
              </a:spcBef>
              <a:buClrTx/>
              <a:buSzTx/>
              <a:buFontTx/>
              <a:buNone/>
            </a:pPr>
            <a:fld id="{D4158350-402F-BC48-83C3-C49FEF5879C4}" type="slidenum">
              <a:rPr lang="en-US" altLang="en-US" sz="1400"/>
              <a:pPr>
                <a:spcBef>
                  <a:spcPct val="0"/>
                </a:spcBef>
                <a:buClrTx/>
                <a:buSzTx/>
                <a:buFontTx/>
                <a:buNone/>
              </a:pPr>
              <a:t>6</a:t>
            </a:fld>
            <a:endParaRPr lang="en-US" altLang="en-US" sz="14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8ACC1C2C-422A-7A45-3825-49C3E7959149}"/>
              </a:ext>
            </a:extLst>
          </p:cNvPr>
          <p:cNvSpPr>
            <a:spLocks noGrp="1"/>
          </p:cNvSpPr>
          <p:nvPr>
            <p:ph type="title"/>
          </p:nvPr>
        </p:nvSpPr>
        <p:spPr/>
        <p:txBody>
          <a:bodyPr/>
          <a:lstStyle/>
          <a:p>
            <a:r>
              <a:rPr lang="en-US" altLang="en-US"/>
              <a:t>Why spend time with this, and especially other languages?</a:t>
            </a:r>
          </a:p>
        </p:txBody>
      </p:sp>
      <p:sp>
        <p:nvSpPr>
          <p:cNvPr id="11267" name="Content Placeholder 2">
            <a:extLst>
              <a:ext uri="{FF2B5EF4-FFF2-40B4-BE49-F238E27FC236}">
                <a16:creationId xmlns:a16="http://schemas.microsoft.com/office/drawing/2014/main" id="{69783948-44FD-0330-669E-963B892AA8EE}"/>
              </a:ext>
            </a:extLst>
          </p:cNvPr>
          <p:cNvSpPr>
            <a:spLocks noGrp="1"/>
          </p:cNvSpPr>
          <p:nvPr>
            <p:ph idx="1"/>
          </p:nvPr>
        </p:nvSpPr>
        <p:spPr/>
        <p:txBody>
          <a:bodyPr/>
          <a:lstStyle/>
          <a:p>
            <a:r>
              <a:rPr lang="en-US" altLang="en-US" b="1"/>
              <a:t>Finally I will show the differences between the Wycliff (SIL) translation (SBG) and our translation into Sranantongo</a:t>
            </a:r>
          </a:p>
        </p:txBody>
      </p:sp>
      <p:sp>
        <p:nvSpPr>
          <p:cNvPr id="11268" name="Date Placeholder 3">
            <a:extLst>
              <a:ext uri="{FF2B5EF4-FFF2-40B4-BE49-F238E27FC236}">
                <a16:creationId xmlns:a16="http://schemas.microsoft.com/office/drawing/2014/main" id="{2703427A-C08E-9344-11C8-ECB050C6D26C}"/>
              </a:ext>
            </a:extLst>
          </p:cNvPr>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a:spcBef>
                <a:spcPct val="0"/>
              </a:spcBef>
              <a:buClrTx/>
              <a:buSzTx/>
              <a:buFontTx/>
              <a:buNone/>
            </a:pPr>
            <a:fld id="{DF61208D-2CE4-3545-ABFF-A576F98A4DA5}" type="datetime1">
              <a:rPr lang="en-US" altLang="en-US" sz="1400" smtClean="0"/>
              <a:pPr>
                <a:spcBef>
                  <a:spcPct val="0"/>
                </a:spcBef>
                <a:buClrTx/>
                <a:buSzTx/>
                <a:buFontTx/>
                <a:buNone/>
              </a:pPr>
              <a:t>5/9/22</a:t>
            </a:fld>
            <a:endParaRPr lang="en-US" altLang="en-US" sz="1400"/>
          </a:p>
        </p:txBody>
      </p:sp>
      <p:sp>
        <p:nvSpPr>
          <p:cNvPr id="11269" name="Slide Number Placeholder 4">
            <a:extLst>
              <a:ext uri="{FF2B5EF4-FFF2-40B4-BE49-F238E27FC236}">
                <a16:creationId xmlns:a16="http://schemas.microsoft.com/office/drawing/2014/main" id="{1716407D-8C89-90E7-D8C2-DE92AACA6322}"/>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a:spcBef>
                <a:spcPct val="0"/>
              </a:spcBef>
              <a:buClrTx/>
              <a:buSzTx/>
              <a:buFontTx/>
              <a:buNone/>
            </a:pPr>
            <a:fld id="{5788A408-78E1-3140-B46A-32859436729D}" type="slidenum">
              <a:rPr lang="en-US" altLang="en-US" sz="1400"/>
              <a:pPr>
                <a:spcBef>
                  <a:spcPct val="0"/>
                </a:spcBef>
                <a:buClrTx/>
                <a:buSzTx/>
                <a:buFontTx/>
                <a:buNone/>
              </a:pPr>
              <a:t>7</a:t>
            </a:fld>
            <a:endParaRPr lang="en-US" altLang="en-US" sz="14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F358DC14-B9C0-0187-03DC-5C995482B0D5}"/>
              </a:ext>
            </a:extLst>
          </p:cNvPr>
          <p:cNvSpPr>
            <a:spLocks noGrp="1"/>
          </p:cNvSpPr>
          <p:nvPr>
            <p:ph type="title"/>
          </p:nvPr>
        </p:nvSpPr>
        <p:spPr/>
        <p:txBody>
          <a:bodyPr/>
          <a:lstStyle/>
          <a:p>
            <a:r>
              <a:rPr lang="en-US" altLang="en-US"/>
              <a:t>A few examples in three languages show the problem</a:t>
            </a:r>
          </a:p>
        </p:txBody>
      </p:sp>
      <p:sp>
        <p:nvSpPr>
          <p:cNvPr id="12291" name="Content Placeholder 2">
            <a:extLst>
              <a:ext uri="{FF2B5EF4-FFF2-40B4-BE49-F238E27FC236}">
                <a16:creationId xmlns:a16="http://schemas.microsoft.com/office/drawing/2014/main" id="{198BEC63-2D92-774B-8F46-7A61169E2A49}"/>
              </a:ext>
            </a:extLst>
          </p:cNvPr>
          <p:cNvSpPr>
            <a:spLocks noGrp="1"/>
          </p:cNvSpPr>
          <p:nvPr>
            <p:ph idx="1"/>
          </p:nvPr>
        </p:nvSpPr>
        <p:spPr>
          <a:xfrm>
            <a:off x="142875" y="2017713"/>
            <a:ext cx="8812213" cy="4114800"/>
          </a:xfrm>
        </p:spPr>
        <p:txBody>
          <a:bodyPr/>
          <a:lstStyle/>
          <a:p>
            <a:r>
              <a:rPr lang="en-US" altLang="en-US" b="1"/>
              <a:t>KJV: Therefore the Lord himself shall give you a sign: Behold, a virgin shall conceive, and bear a son, and shall call his name Immanuel.</a:t>
            </a:r>
          </a:p>
          <a:p>
            <a:r>
              <a:rPr lang="en-US" altLang="en-US" b="1"/>
              <a:t>NIV Therefore the Lord himself will give you a sign: The virgin will be with child and give birth to a son, and will call him Immanuel. (</a:t>
            </a:r>
            <a:r>
              <a:rPr lang="en-US" altLang="en-US" b="1">
                <a:solidFill>
                  <a:srgbClr val="FF0000"/>
                </a:solidFill>
              </a:rPr>
              <a:t>Note: recently changed from “young woman” to “virgin”</a:t>
            </a:r>
            <a:r>
              <a:rPr lang="en-US" altLang="en-US" b="1"/>
              <a:t>)</a:t>
            </a:r>
          </a:p>
        </p:txBody>
      </p:sp>
      <p:sp>
        <p:nvSpPr>
          <p:cNvPr id="12292" name="Date Placeholder 3">
            <a:extLst>
              <a:ext uri="{FF2B5EF4-FFF2-40B4-BE49-F238E27FC236}">
                <a16:creationId xmlns:a16="http://schemas.microsoft.com/office/drawing/2014/main" id="{39CA6437-758D-EA8E-4504-B077815024B7}"/>
              </a:ext>
            </a:extLst>
          </p:cNvPr>
          <p:cNvSpPr>
            <a:spLocks noGrp="1"/>
          </p:cNvSpPr>
          <p:nvPr>
            <p:ph type="dt" sz="quarter" idx="10"/>
          </p:nvPr>
        </p:nvSpPr>
        <p:spPr>
          <a:xfrm>
            <a:off x="1008063" y="6243638"/>
            <a:ext cx="1905000" cy="45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a:spcBef>
                <a:spcPct val="0"/>
              </a:spcBef>
              <a:buClrTx/>
              <a:buSzTx/>
              <a:buFontTx/>
              <a:buNone/>
            </a:pPr>
            <a:fld id="{5348D112-3593-E446-8E53-649D70F29D00}" type="datetime1">
              <a:rPr lang="en-US" altLang="en-US" sz="1400" smtClean="0"/>
              <a:pPr>
                <a:spcBef>
                  <a:spcPct val="0"/>
                </a:spcBef>
                <a:buClrTx/>
                <a:buSzTx/>
                <a:buFontTx/>
                <a:buNone/>
              </a:pPr>
              <a:t>5/9/22</a:t>
            </a:fld>
            <a:endParaRPr lang="en-US" altLang="en-US" sz="1400"/>
          </a:p>
        </p:txBody>
      </p:sp>
      <p:sp>
        <p:nvSpPr>
          <p:cNvPr id="12293" name="Slide Number Placeholder 4">
            <a:extLst>
              <a:ext uri="{FF2B5EF4-FFF2-40B4-BE49-F238E27FC236}">
                <a16:creationId xmlns:a16="http://schemas.microsoft.com/office/drawing/2014/main" id="{015311A3-A822-6176-D0C8-AC82A0FD62A9}"/>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a:spcBef>
                <a:spcPct val="0"/>
              </a:spcBef>
              <a:buClrTx/>
              <a:buSzTx/>
              <a:buFontTx/>
              <a:buNone/>
            </a:pPr>
            <a:fld id="{A9872DB5-B5E1-9145-B72B-B5FCCF5DBC22}" type="slidenum">
              <a:rPr lang="en-US" altLang="en-US" sz="1400"/>
              <a:pPr>
                <a:spcBef>
                  <a:spcPct val="0"/>
                </a:spcBef>
                <a:buClrTx/>
                <a:buSzTx/>
                <a:buFontTx/>
                <a:buNone/>
              </a:pPr>
              <a:t>8</a:t>
            </a:fld>
            <a:endParaRPr lang="en-US" altLang="en-US" sz="14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Date Placeholder 3">
            <a:extLst>
              <a:ext uri="{FF2B5EF4-FFF2-40B4-BE49-F238E27FC236}">
                <a16:creationId xmlns:a16="http://schemas.microsoft.com/office/drawing/2014/main" id="{D80B57DD-12E9-201C-F27C-DE654746FE40}"/>
              </a:ext>
            </a:extLst>
          </p:cNvPr>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a:spcBef>
                <a:spcPct val="0"/>
              </a:spcBef>
              <a:buClrTx/>
              <a:buSzTx/>
              <a:buFontTx/>
              <a:buNone/>
            </a:pPr>
            <a:fld id="{9AB5D867-49F1-444F-BDED-A598FA7B7D2A}" type="datetime1">
              <a:rPr lang="en-US" altLang="en-US" sz="1400" smtClean="0"/>
              <a:pPr>
                <a:spcBef>
                  <a:spcPct val="0"/>
                </a:spcBef>
                <a:buClrTx/>
                <a:buSzTx/>
                <a:buFontTx/>
                <a:buNone/>
              </a:pPr>
              <a:t>5/9/22</a:t>
            </a:fld>
            <a:endParaRPr lang="en-US" altLang="en-US" sz="1400"/>
          </a:p>
        </p:txBody>
      </p:sp>
      <p:sp>
        <p:nvSpPr>
          <p:cNvPr id="13315" name="Slide Number Placeholder 5">
            <a:extLst>
              <a:ext uri="{FF2B5EF4-FFF2-40B4-BE49-F238E27FC236}">
                <a16:creationId xmlns:a16="http://schemas.microsoft.com/office/drawing/2014/main" id="{C09208F3-3C36-D55C-3D54-5DC110B70A1F}"/>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chemeClr val="folHlink"/>
              </a:buClr>
              <a:buSzPct val="60000"/>
              <a:buFont typeface="Wingdings" pitchFamily="2" charset="2"/>
              <a:buChar char="n"/>
              <a:defRPr sz="3200">
                <a:solidFill>
                  <a:schemeClr val="tx1"/>
                </a:solidFill>
                <a:latin typeface="Tahoma" panose="020B0604030504040204" pitchFamily="34" charset="0"/>
                <a:cs typeface="Arial" panose="020B0604020202020204" pitchFamily="34" charset="0"/>
              </a:defRPr>
            </a:lvl1pPr>
            <a:lvl2pPr>
              <a:spcBef>
                <a:spcPct val="20000"/>
              </a:spcBef>
              <a:buClr>
                <a:schemeClr val="hlink"/>
              </a:buClr>
              <a:buSzPct val="55000"/>
              <a:buFont typeface="Wingdings"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cs typeface="Arial" panose="020B0604020202020204" pitchFamily="34" charset="0"/>
              </a:defRPr>
            </a:lvl9pPr>
          </a:lstStyle>
          <a:p>
            <a:pPr lvl="1" eaLnBrk="1" hangingPunct="1">
              <a:spcBef>
                <a:spcPct val="0"/>
              </a:spcBef>
              <a:buClrTx/>
              <a:buSzTx/>
              <a:buFontTx/>
              <a:buNone/>
            </a:pPr>
            <a:fld id="{8727FE19-F7AD-BC45-BD74-5CC9E18948BA}" type="slidenum">
              <a:rPr lang="en-US" altLang="en-US" sz="1800"/>
              <a:pPr lvl="1" eaLnBrk="1" hangingPunct="1">
                <a:spcBef>
                  <a:spcPct val="0"/>
                </a:spcBef>
                <a:buClrTx/>
                <a:buSzTx/>
                <a:buFontTx/>
                <a:buNone/>
              </a:pPr>
              <a:t>9</a:t>
            </a:fld>
            <a:endParaRPr lang="en-US" altLang="en-US" sz="1800">
              <a:latin typeface="Times New Roman" panose="02020603050405020304" pitchFamily="18" charset="0"/>
            </a:endParaRPr>
          </a:p>
        </p:txBody>
      </p:sp>
      <p:sp>
        <p:nvSpPr>
          <p:cNvPr id="13316" name="Rectangle 2">
            <a:extLst>
              <a:ext uri="{FF2B5EF4-FFF2-40B4-BE49-F238E27FC236}">
                <a16:creationId xmlns:a16="http://schemas.microsoft.com/office/drawing/2014/main" id="{55F3458F-E718-E693-3C53-E38006C95D0A}"/>
              </a:ext>
            </a:extLst>
          </p:cNvPr>
          <p:cNvSpPr>
            <a:spLocks noGrp="1" noChangeArrowheads="1"/>
          </p:cNvSpPr>
          <p:nvPr>
            <p:ph type="title"/>
          </p:nvPr>
        </p:nvSpPr>
        <p:spPr/>
        <p:txBody>
          <a:bodyPr/>
          <a:lstStyle/>
          <a:p>
            <a:r>
              <a:rPr lang="en-US" altLang="en-US"/>
              <a:t>Jesaja 7:14</a:t>
            </a:r>
          </a:p>
        </p:txBody>
      </p:sp>
      <p:sp>
        <p:nvSpPr>
          <p:cNvPr id="13317" name="Rectangle 3">
            <a:extLst>
              <a:ext uri="{FF2B5EF4-FFF2-40B4-BE49-F238E27FC236}">
                <a16:creationId xmlns:a16="http://schemas.microsoft.com/office/drawing/2014/main" id="{E492BAAA-2655-C8F4-3B2E-C55D7BAACE72}"/>
              </a:ext>
            </a:extLst>
          </p:cNvPr>
          <p:cNvSpPr>
            <a:spLocks noGrp="1" noChangeArrowheads="1"/>
          </p:cNvSpPr>
          <p:nvPr>
            <p:ph type="body" idx="1"/>
          </p:nvPr>
        </p:nvSpPr>
        <p:spPr>
          <a:xfrm>
            <a:off x="250825" y="2017713"/>
            <a:ext cx="8704263" cy="4114800"/>
          </a:xfrm>
        </p:spPr>
        <p:txBody>
          <a:bodyPr/>
          <a:lstStyle/>
          <a:p>
            <a:r>
              <a:rPr lang="en-US" altLang="en-US" b="1"/>
              <a:t>SV – Daarom zal de Heere Zelf ulieden een teken geven: Zie, een </a:t>
            </a:r>
            <a:r>
              <a:rPr lang="en-US" altLang="en-US" b="1">
                <a:solidFill>
                  <a:srgbClr val="FF0000"/>
                </a:solidFill>
              </a:rPr>
              <a:t>maagd</a:t>
            </a:r>
            <a:r>
              <a:rPr lang="en-US" altLang="en-US" b="1"/>
              <a:t> zal zwanger worden, en zij zal een Zoon baren…</a:t>
            </a:r>
          </a:p>
          <a:p>
            <a:r>
              <a:rPr lang="en-US" altLang="en-US" b="1"/>
              <a:t>NBG – Daarom zal de Here zelf u een teken geven: Zie, de </a:t>
            </a:r>
            <a:r>
              <a:rPr lang="en-US" altLang="en-US" b="1">
                <a:solidFill>
                  <a:srgbClr val="FF0000"/>
                </a:solidFill>
              </a:rPr>
              <a:t>jonkvrouw</a:t>
            </a:r>
            <a:r>
              <a:rPr lang="en-US" altLang="en-US" b="1"/>
              <a:t> zal zwanger worden en een zoon baren…</a:t>
            </a:r>
          </a:p>
          <a:p>
            <a:endParaRPr lang="en-US" altLang="en-US" b="1"/>
          </a:p>
          <a:p>
            <a:endParaRPr lang="en-US" altLang="en-US"/>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2" val="81c8dc831d69d53e2efb7b1b5be37d2a9f119b21"/>
  <p:tag name="MMPROD_NEXTUNIQUEID" val="10200"/>
  <p:tag name="MMPROD_UIDATA" val="&lt;database version=&quot;10.0&quot;&gt;&lt;object type=&quot;1&quot; unique_id=&quot;10001&quot;&gt;&lt;object type=&quot;2&quot; unique_id=&quot;35933&quot;&gt;&lt;object type=&quot;3&quot; unique_id=&quot;35935&quot;&gt;&lt;property id=&quot;20148&quot; value=&quot;5&quot;/&gt;&lt;property id=&quot;20300&quot; value=&quot;Slide 2 - &amp;quot;Our problems with the SIL translation&amp;quot;&quot;/&gt;&lt;property id=&quot;20307&quot; value=&quot;290&quot;/&gt;&lt;/object&gt;&lt;object type=&quot;3&quot; unique_id=&quot;35936&quot;&gt;&lt;property id=&quot;20148&quot; value=&quot;5&quot;/&gt;&lt;property id=&quot;20300&quot; value=&quot;Slide 3 - &amp;quot;Problems with the NIV&amp;quot;&quot;/&gt;&lt;property id=&quot;20307&quot; value=&quot;330&quot;/&gt;&lt;/object&gt;&lt;object type=&quot;3&quot; unique_id=&quot;35938&quot;&gt;&lt;property id=&quot;20148&quot; value=&quot;5&quot;/&gt;&lt;property id=&quot;20300&quot; value=&quot;Slide 4 - &amp;quot;But the changes are not just by chance.  &amp;quot;&quot;/&gt;&lt;property id=&quot;20307&quot; value=&quot;292&quot;/&gt;&lt;/object&gt;&lt;object type=&quot;3&quot; unique_id=&quot;35939&quot;&gt;&lt;property id=&quot;20148&quot; value=&quot;5&quot;/&gt;&lt;property id=&quot;20300&quot; value=&quot;Slide 9 - &amp;quot;Jesaja 7:14&amp;quot;&quot;/&gt;&lt;property id=&quot;20307&quot; value=&quot;293&quot;/&gt;&lt;/object&gt;&lt;object type=&quot;3&quot; unique_id=&quot;35940&quot;&gt;&lt;property id=&quot;20148&quot; value=&quot;5&quot;/&gt;&lt;property id=&quot;20300&quot; value=&quot;Slide 10 - &amp;quot;Note on Isaiah 7:14&amp;quot;&quot;/&gt;&lt;property id=&quot;20307&quot; value=&quot;294&quot;/&gt;&lt;/object&gt;&lt;object type=&quot;3&quot; unique_id=&quot;35941&quot;&gt;&lt;property id=&quot;20148&quot; value=&quot;5&quot;/&gt;&lt;property id=&quot;20300&quot; value=&quot;Slide 13 - &amp;quot;Kolossenzen 1:14&amp;quot;&quot;/&gt;&lt;property id=&quot;20307&quot; value=&quot;295&quot;/&gt;&lt;/object&gt;&lt;object type=&quot;3&quot; unique_id=&quot;35942&quot;&gt;&lt;property id=&quot;20148&quot; value=&quot;5&quot;/&gt;&lt;property id=&quot;20300&quot; value=&quot;Slide 14 - &amp;quot;Kolossenzen 1:14&amp;quot;&quot;/&gt;&lt;property id=&quot;20307&quot; value=&quot;329&quot;/&gt;&lt;/object&gt;&lt;object type=&quot;3&quot; unique_id=&quot;35943&quot;&gt;&lt;property id=&quot;20148&quot; value=&quot;5&quot;/&gt;&lt;property id=&quot;20300&quot; value=&quot;Slide 16 - &amp;quot;Johannes 9:35&amp;quot;&quot;/&gt;&lt;property id=&quot;20307&quot; value=&quot;296&quot;/&gt;&lt;/object&gt;&lt;object type=&quot;3&quot; unique_id=&quot;35944&quot;&gt;&lt;property id=&quot;20148&quot; value=&quot;5&quot;/&gt;&lt;property id=&quot;20300&quot; value=&quot;Slide 17 - &amp;quot;Johannes 9:35&amp;quot;&quot;/&gt;&lt;property id=&quot;20307&quot; value=&quot;297&quot;/&gt;&lt;/object&gt;&lt;object type=&quot;3&quot; unique_id=&quot;35945&quot;&gt;&lt;property id=&quot;20148&quot; value=&quot;5&quot;/&gt;&lt;property id=&quot;20300&quot; value=&quot;Slide 18 - &amp;quot;Remarks Johannes 9:35&amp;quot;&quot;/&gt;&lt;property id=&quot;20307&quot; value=&quot;298&quot;/&gt;&lt;/object&gt;&lt;object type=&quot;3&quot; unique_id=&quot;35946&quot;&gt;&lt;property id=&quot;20148&quot; value=&quot;5&quot;/&gt;&lt;property id=&quot;20300&quot; value=&quot;Slide 21 - &amp;quot;I Jn. 5:7-8&amp;quot;&quot;/&gt;&lt;property id=&quot;20307&quot; value=&quot;299&quot;/&gt;&lt;/object&gt;&lt;object type=&quot;3&quot; unique_id=&quot;35947&quot;&gt;&lt;property id=&quot;20148&quot; value=&quot;5&quot;/&gt;&lt;property id=&quot;20300&quot; value=&quot;Slide 23 - &amp;quot;I Jn. 5:7-8&amp;quot;&quot;/&gt;&lt;property id=&quot;20307&quot; value=&quot;300&quot;/&gt;&lt;/object&gt;&lt;object type=&quot;3&quot; unique_id=&quot;35948&quot;&gt;&lt;property id=&quot;20148&quot; value=&quot;5&quot;/&gt;&lt;property id=&quot;20300&quot; value=&quot;Slide 24 - &amp;quot;Remarks I Jn. 5:7-8&amp;quot;&quot;/&gt;&lt;property id=&quot;20307&quot; value=&quot;301&quot;/&gt;&lt;/object&gt;&lt;object type=&quot;3&quot; unique_id=&quot;35949&quot;&gt;&lt;property id=&quot;20148&quot; value=&quot;5&quot;/&gt;&lt;property id=&quot;20300&quot; value=&quot;Slide 27 - &amp;quot;Lukas 2:33 &amp;quot;&quot;/&gt;&lt;property id=&quot;20307&quot; value=&quot;302&quot;/&gt;&lt;/object&gt;&lt;object type=&quot;3&quot; unique_id=&quot;35950&quot;&gt;&lt;property id=&quot;20148&quot; value=&quot;5&quot;/&gt;&lt;property id=&quot;20300&quot; value=&quot;Slide 28 - &amp;quot;Lukas 2:33&amp;quot;&quot;/&gt;&lt;property id=&quot;20307&quot; value=&quot;303&quot;/&gt;&lt;/object&gt;&lt;object type=&quot;3&quot; unique_id=&quot;35951&quot;&gt;&lt;property id=&quot;20148&quot; value=&quot;5&quot;/&gt;&lt;property id=&quot;20300&quot; value=&quot;Slide 30 - &amp;quot;Lukas 11:2&amp;quot;&quot;/&gt;&lt;property id=&quot;20307&quot; value=&quot;304&quot;/&gt;&lt;/object&gt;&lt;object type=&quot;3&quot; unique_id=&quot;35952&quot;&gt;&lt;property id=&quot;20148&quot; value=&quot;5&quot;/&gt;&lt;property id=&quot;20300&quot; value=&quot;Slide 31 - &amp;quot;Lukas 11:2&amp;quot;&quot;/&gt;&lt;property id=&quot;20307&quot; value=&quot;305&quot;/&gt;&lt;/object&gt;&lt;object type=&quot;3&quot; unique_id=&quot;35953&quot;&gt;&lt;property id=&quot;20148&quot; value=&quot;5&quot;/&gt;&lt;property id=&quot;20300&quot; value=&quot;Slide 32 - &amp;quot;Opmerkingen Lukas 11:2&amp;quot;&quot;/&gt;&lt;property id=&quot;20307&quot; value=&quot;306&quot;/&gt;&lt;/object&gt;&lt;object type=&quot;3&quot; unique_id=&quot;35954&quot;&gt;&lt;property id=&quot;20148&quot; value=&quot;5&quot;/&gt;&lt;property id=&quot;20300&quot; value=&quot;Slide 34 - &amp;quot;Romeini 14:10&amp;quot;&quot;/&gt;&lt;property id=&quot;20307&quot; value=&quot;307&quot;/&gt;&lt;/object&gt;&lt;object type=&quot;3&quot; unique_id=&quot;35955&quot;&gt;&lt;property id=&quot;20148&quot; value=&quot;5&quot;/&gt;&lt;property id=&quot;20300&quot; value=&quot;Slide 35 - &amp;quot;Romeini 14:10&amp;quot;&quot;/&gt;&lt;property id=&quot;20307&quot; value=&quot;308&quot;/&gt;&lt;/object&gt;&lt;object type=&quot;3&quot; unique_id=&quot;35956&quot;&gt;&lt;property id=&quot;20148&quot; value=&quot;5&quot;/&gt;&lt;property id=&quot;20300&quot; value=&quot;Slide 36 - &amp;quot;Opmerking Rom. 14:10&amp;quot;&quot;/&gt;&lt;property id=&quot;20307&quot; value=&quot;309&quot;/&gt;&lt;/object&gt;&lt;object type=&quot;3&quot; unique_id=&quot;35957&quot;&gt;&lt;property id=&quot;20148&quot; value=&quot;5&quot;/&gt;&lt;property id=&quot;20300&quot; value=&quot;Slide 38 - &amp;quot;Lukas 2:22 – Who needs to be cleansed?&amp;quot;&quot;/&gt;&lt;property id=&quot;20307&quot; value=&quot;310&quot;/&gt;&lt;/object&gt;&lt;object type=&quot;3&quot; unique_id=&quot;35958&quot;&gt;&lt;property id=&quot;20148&quot; value=&quot;5&quot;/&gt;&lt;property id=&quot;20300&quot; value=&quot;Slide 39 - &amp;quot;Lukas 2:22&amp;quot;&quot;/&gt;&lt;property id=&quot;20307&quot; value=&quot;311&quot;/&gt;&lt;/object&gt;&lt;object type=&quot;3&quot; unique_id=&quot;35959&quot;&gt;&lt;property id=&quot;20148&quot; value=&quot;5&quot;/&gt;&lt;property id=&quot;20300&quot; value=&quot;Slide 40 - &amp;quot;Opmerking Lukas 2:22&amp;quot;&quot;/&gt;&lt;property id=&quot;20307&quot; value=&quot;312&quot;/&gt;&lt;/object&gt;&lt;object type=&quot;3&quot; unique_id=&quot;35960&quot;&gt;&lt;property id=&quot;20148&quot; value=&quot;5&quot;/&gt;&lt;property id=&quot;20300&quot; value=&quot;Slide 42 - &amp;quot;Johannes 3:15&amp;quot;&quot;/&gt;&lt;property id=&quot;20307&quot; value=&quot;313&quot;/&gt;&lt;/object&gt;&lt;object type=&quot;3&quot; unique_id=&quot;35961&quot;&gt;&lt;property id=&quot;20148&quot; value=&quot;5&quot;/&gt;&lt;property id=&quot;20300&quot; value=&quot;Slide 43 - &amp;quot;Johannes 3:15&amp;quot;&quot;/&gt;&lt;property id=&quot;20307&quot; value=&quot;314&quot;/&gt;&lt;/object&gt;&lt;object type=&quot;3&quot; unique_id=&quot;35962&quot;&gt;&lt;property id=&quot;20148&quot; value=&quot;5&quot;/&gt;&lt;property id=&quot;20300&quot; value=&quot;Slide 44 - &amp;quot;Galatians 6:15&amp;quot;&quot;/&gt;&lt;property id=&quot;20307&quot; value=&quot;315&quot;/&gt;&lt;/object&gt;&lt;object type=&quot;3&quot; unique_id=&quot;35963&quot;&gt;&lt;property id=&quot;20148&quot; value=&quot;5&quot;/&gt;&lt;property id=&quot;20300&quot; value=&quot;Slide 45 - &amp;quot;Galaten 6:15&amp;quot;&quot;/&gt;&lt;property id=&quot;20307&quot; value=&quot;316&quot;/&gt;&lt;/object&gt;&lt;object type=&quot;3&quot; unique_id=&quot;35964&quot;&gt;&lt;property id=&quot;20148&quot; value=&quot;5&quot;/&gt;&lt;property id=&quot;20300&quot; value=&quot;Slide 46 - &amp;quot;Galaten 6:15&amp;quot;&quot;/&gt;&lt;property id=&quot;20307&quot; value=&quot;317&quot;/&gt;&lt;/object&gt;&lt;object type=&quot;3&quot; unique_id=&quot;35965&quot;&gt;&lt;property id=&quot;20148&quot; value=&quot;5&quot;/&gt;&lt;property id=&quot;20300&quot; value=&quot;Slide 48 - &amp;quot;I Tim 3:16&amp;quot;&quot;/&gt;&lt;property id=&quot;20307&quot; value=&quot;318&quot;/&gt;&lt;/object&gt;&lt;object type=&quot;3&quot; unique_id=&quot;35966&quot;&gt;&lt;property id=&quot;20148&quot; value=&quot;5&quot;/&gt;&lt;property id=&quot;20300&quot; value=&quot;Slide 49 - &amp;quot;I Tim. 3:16&amp;quot;&quot;/&gt;&lt;property id=&quot;20307&quot; value=&quot;319&quot;/&gt;&lt;/object&gt;&lt;object type=&quot;3&quot; unique_id=&quot;35967&quot;&gt;&lt;property id=&quot;20148&quot; value=&quot;5&quot;/&gt;&lt;property id=&quot;20300&quot; value=&quot;Slide 51 - &amp;quot;We can go on…&amp;quot;&quot;/&gt;&lt;property id=&quot;20307&quot; value=&quot;320&quot;/&gt;&lt;/object&gt;&lt;object type=&quot;3&quot; unique_id=&quot;35968&quot;&gt;&lt;property id=&quot;20148&quot; value=&quot;5&quot;/&gt;&lt;property id=&quot;20300&quot; value=&quot;Slide 52 - &amp;quot;Where is the critical text weak doctrinally?&amp;quot;&quot;/&gt;&lt;property id=&quot;20307&quot; value=&quot;322&quot;/&gt;&lt;/object&gt;&lt;object type=&quot;3&quot; unique_id=&quot;35970&quot;&gt;&lt;property id=&quot;20148&quot; value=&quot;5&quot;/&gt;&lt;property id=&quot;20300&quot; value=&quot;Slide 53 - &amp;quot;What must we do? &amp;quot;&quot;/&gt;&lt;property id=&quot;20307&quot; value=&quot;324&quot;/&gt;&lt;/object&gt;&lt;object type=&quot;3&quot; unique_id=&quot;36520&quot;&gt;&lt;property id=&quot;20148&quot; value=&quot;5&quot;/&gt;&lt;property id=&quot;20300&quot; value=&quot;Slide 8 - &amp;quot;A few examples in three languages show the problem&amp;quot;&quot;/&gt;&lt;property id=&quot;20307&quot; value=&quot;331&quot;/&gt;&lt;/object&gt;&lt;object type=&quot;3&quot; unique_id=&quot;36521&quot;&gt;&lt;property id=&quot;20148&quot; value=&quot;5&quot;/&gt;&lt;property id=&quot;20300&quot; value=&quot;Slide 12 - &amp;quot;Colossians 1:14&amp;quot;&quot;/&gt;&lt;property id=&quot;20307&quot; value=&quot;332&quot;/&gt;&lt;/object&gt;&lt;object type=&quot;3&quot; unique_id=&quot;36522&quot;&gt;&lt;property id=&quot;20148&quot; value=&quot;5&quot;/&gt;&lt;property id=&quot;20300&quot; value=&quot;Slide 15 - &amp;quot;John 9:35&amp;quot;&quot;/&gt;&lt;property id=&quot;20307&quot; value=&quot;333&quot;/&gt;&lt;/object&gt;&lt;object type=&quot;3&quot; unique_id=&quot;36523&quot;&gt;&lt;property id=&quot;20148&quot; value=&quot;5&quot;/&gt;&lt;property id=&quot;20300&quot; value=&quot;Slide 19 - &amp;quot;I John 5:7-8&amp;quot;&quot;/&gt;&lt;property id=&quot;20307&quot; value=&quot;334&quot;/&gt;&lt;/object&gt;&lt;object type=&quot;3&quot; unique_id=&quot;36524&quot;&gt;&lt;property id=&quot;20148&quot; value=&quot;5&quot;/&gt;&lt;property id=&quot;20300&quot; value=&quot;Slide 20 - &amp;quot;I John 5:7-8&amp;quot;&quot;/&gt;&lt;property id=&quot;20307&quot; value=&quot;335&quot;/&gt;&lt;/object&gt;&lt;object type=&quot;3&quot; unique_id=&quot;36525&quot;&gt;&lt;property id=&quot;20148&quot; value=&quot;5&quot;/&gt;&lt;property id=&quot;20300&quot; value=&quot;Slide 26 - &amp;quot;Luke 2:33&amp;quot;&quot;/&gt;&lt;property id=&quot;20307&quot; value=&quot;336&quot;/&gt;&lt;/object&gt;&lt;object type=&quot;3&quot; unique_id=&quot;36526&quot;&gt;&lt;property id=&quot;20148&quot; value=&quot;5&quot;/&gt;&lt;property id=&quot;20300&quot; value=&quot;Slide 29 - &amp;quot;Luke 11:2&amp;quot;&quot;/&gt;&lt;property id=&quot;20307&quot; value=&quot;337&quot;/&gt;&lt;/object&gt;&lt;object type=&quot;3&quot; unique_id=&quot;36527&quot;&gt;&lt;property id=&quot;20148&quot; value=&quot;5&quot;/&gt;&lt;property id=&quot;20300&quot; value=&quot;Slide 33 - &amp;quot;Romans 14:10&amp;quot;&quot;/&gt;&lt;property id=&quot;20307&quot; value=&quot;338&quot;/&gt;&lt;/object&gt;&lt;object type=&quot;3&quot; unique_id=&quot;36528&quot;&gt;&lt;property id=&quot;20148&quot; value=&quot;5&quot;/&gt;&lt;property id=&quot;20300&quot; value=&quot;Slide 37 - &amp;quot;Luke 2:22 Who needs to become clean?&amp;quot;&quot;/&gt;&lt;property id=&quot;20307&quot; value=&quot;339&quot;/&gt;&lt;/object&gt;&lt;object type=&quot;3&quot; unique_id=&quot;36529&quot;&gt;&lt;property id=&quot;20148&quot; value=&quot;5&quot;/&gt;&lt;property id=&quot;20300&quot; value=&quot;Slide 41 - &amp;quot;John 3:15&amp;quot;&quot;/&gt;&lt;property id=&quot;20307&quot; value=&quot;340&quot;/&gt;&lt;/object&gt;&lt;object type=&quot;3&quot; unique_id=&quot;36530&quot;&gt;&lt;property id=&quot;20148&quot; value=&quot;5&quot;/&gt;&lt;property id=&quot;20300&quot; value=&quot;Slide 47 - &amp;quot;The section in I Tim. 3:16 is one of the most vital changes&amp;quot;&quot;/&gt;&lt;property id=&quot;20307&quot; value=&quot;341&quot;/&gt;&lt;/object&gt;&lt;object type=&quot;3&quot; unique_id=&quot;36531&quot;&gt;&lt;property id=&quot;20148&quot; value=&quot;5&quot;/&gt;&lt;property id=&quot;20300&quot; value=&quot;Slide 50 - &amp;quot;Comment on I Tim. 3:16&amp;quot;&quot;/&gt;&lt;property id=&quot;20307&quot; value=&quot;342&quot;/&gt;&lt;/object&gt;&lt;object type=&quot;3&quot; unique_id=&quot;194722&quot;&gt;&lt;property id=&quot;20148&quot; value=&quot;5&quot;/&gt;&lt;property id=&quot;20300&quot; value=&quot;Slide 1 - &amp;quot;Comparison of Translation in 3 languages – Critical vs. Traditional Text&amp;quot;&quot;/&gt;&lt;property id=&quot;20307&quot; value=&quot;344&quot;/&gt;&lt;/object&gt;&lt;object type=&quot;3&quot; unique_id=&quot;194723&quot;&gt;&lt;property id=&quot;20148&quot; value=&quot;5&quot;/&gt;&lt;property id=&quot;20300&quot; value=&quot;Slide 54 - &amp;quot;Additional note: giving ammo to Islamic scholars&amp;quot;&quot;/&gt;&lt;property id=&quot;20307&quot; value=&quot;345&quot;/&gt;&lt;/object&gt;&lt;object type=&quot;3&quot; unique_id=&quot;195175&quot;&gt;&lt;property id=&quot;20148&quot; value=&quot;5&quot;/&gt;&lt;property id=&quot;20300&quot; value=&quot;Slide 5 - &amp;quot;Why spend time with this, and especially other languages?&amp;quot;&quot;/&gt;&lt;property id=&quot;20307&quot; value=&quot;347&quot;/&gt;&lt;/object&gt;&lt;object type=&quot;3&quot; unique_id=&quot;195176&quot;&gt;&lt;property id=&quot;20148&quot; value=&quot;5&quot;/&gt;&lt;property id=&quot;20300&quot; value=&quot;Slide 6 - &amp;quot;Why spend time with this, and especially other languages?&amp;quot;&quot;/&gt;&lt;property id=&quot;20307&quot; value=&quot;348&quot;/&gt;&lt;/object&gt;&lt;object type=&quot;3&quot; unique_id=&quot;195177&quot;&gt;&lt;property id=&quot;20148&quot; value=&quot;5&quot;/&gt;&lt;property id=&quot;20300&quot; value=&quot;Slide 7 - &amp;quot;Why spend time with this, and especially other languages?&amp;quot;&quot;/&gt;&lt;property id=&quot;20307&quot; value=&quot;349&quot;/&gt;&lt;/object&gt;&lt;object type=&quot;3&quot; unique_id=&quot;195178&quot;&gt;&lt;property id=&quot;20148&quot; value=&quot;5&quot;/&gt;&lt;property id=&quot;20300&quot; value=&quot;Slide 11 - &amp;quot;Comment on Isaiah 7:14&amp;quot;&quot;/&gt;&lt;property id=&quot;20307&quot; value=&quot;346&quot;/&gt;&lt;/object&gt;&lt;object type=&quot;3&quot; unique_id=&quot;195179&quot;&gt;&lt;property id=&quot;20148&quot; value=&quot;5&quot;/&gt;&lt;property id=&quot;20300&quot; value=&quot;Slide 22 - &amp;quot;I Jn. 5:7-8&amp;quot;&quot;/&gt;&lt;property id=&quot;20307&quot; value=&quot;350&quot;/&gt;&lt;/object&gt;&lt;object type=&quot;3&quot; unique_id=&quot;195180&quot;&gt;&lt;property id=&quot;20148&quot; value=&quot;5&quot;/&gt;&lt;property id=&quot;20300&quot; value=&quot;Slide 25 - &amp;quot;Remarks I Jn. 5:7-8&amp;quot;&quot;/&gt;&lt;property id=&quot;20307&quot; value=&quot;351&quot;/&gt;&lt;/object&gt;&lt;object type=&quot;3&quot; unique_id=&quot;195349&quot;&gt;&lt;property id=&quot;20148&quot; value=&quot;5&quot;/&gt;&lt;property id=&quot;20300&quot; value=&quot;Slide 55 - &amp;quot;Conclusions&amp;quot;&quot;/&gt;&lt;property id=&quot;20307&quot; value=&quot;352&quot;/&gt;&lt;/object&gt;&lt;/object&gt;&lt;object type=&quot;8&quot; unique_id=&quot;36011&quot;&gt;&lt;/object&gt;&lt;/object&gt;&lt;/database&gt;"/>
  <p:tag name="SECTOMILLISECCONVERTED" val="1"/>
</p:tagLst>
</file>

<file path=ppt/theme/theme1.xml><?xml version="1.0" encoding="utf-8"?>
<a:theme xmlns:a="http://schemas.openxmlformats.org/drawingml/2006/main" name="Blends">
  <a:themeElements>
    <a:clrScheme name="Blends 7">
      <a:dk1>
        <a:srgbClr val="000000"/>
      </a:dk1>
      <a:lt1>
        <a:srgbClr val="FFFFFF"/>
      </a:lt1>
      <a:dk2>
        <a:srgbClr val="333399"/>
      </a:dk2>
      <a:lt2>
        <a:srgbClr val="1C1C1C"/>
      </a:lt2>
      <a:accent1>
        <a:srgbClr val="00E4A8"/>
      </a:accent1>
      <a:accent2>
        <a:srgbClr val="FF0701"/>
      </a:accent2>
      <a:accent3>
        <a:srgbClr val="FFFFFF"/>
      </a:accent3>
      <a:accent4>
        <a:srgbClr val="000000"/>
      </a:accent4>
      <a:accent5>
        <a:srgbClr val="AAEFD1"/>
      </a:accent5>
      <a:accent6>
        <a:srgbClr val="E70601"/>
      </a:accent6>
      <a:hlink>
        <a:srgbClr val="FF0000"/>
      </a:hlink>
      <a:folHlink>
        <a:srgbClr val="3333CC"/>
      </a:folHlink>
    </a:clrScheme>
    <a:fontScheme name="Blends">
      <a:majorFont>
        <a:latin typeface="Tahoma"/>
        <a:ea typeface=""/>
        <a:cs typeface="Arial"/>
      </a:majorFont>
      <a:minorFont>
        <a:latin typeface="Tahom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Tahoma" pitchFamily="34" charset="0"/>
            <a:cs typeface="Arial"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Tahoma" pitchFamily="34" charset="0"/>
            <a:cs typeface="Arial"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Blends 7">
        <a:dk1>
          <a:srgbClr val="000000"/>
        </a:dk1>
        <a:lt1>
          <a:srgbClr val="FFFFFF"/>
        </a:lt1>
        <a:dk2>
          <a:srgbClr val="333399"/>
        </a:dk2>
        <a:lt2>
          <a:srgbClr val="1C1C1C"/>
        </a:lt2>
        <a:accent1>
          <a:srgbClr val="00E4A8"/>
        </a:accent1>
        <a:accent2>
          <a:srgbClr val="FF0701"/>
        </a:accent2>
        <a:accent3>
          <a:srgbClr val="FFFFFF"/>
        </a:accent3>
        <a:accent4>
          <a:srgbClr val="000000"/>
        </a:accent4>
        <a:accent5>
          <a:srgbClr val="AAEFD1"/>
        </a:accent5>
        <a:accent6>
          <a:srgbClr val="E706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Blends</Template>
  <TotalTime>5767</TotalTime>
  <Words>3281</Words>
  <Application>Microsoft Macintosh PowerPoint</Application>
  <PresentationFormat>On-screen Show (4:3)</PresentationFormat>
  <Paragraphs>292</Paragraphs>
  <Slides>55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55</vt:i4>
      </vt:variant>
    </vt:vector>
  </HeadingPairs>
  <TitlesOfParts>
    <vt:vector size="61" baseType="lpstr">
      <vt:lpstr>Tahoma</vt:lpstr>
      <vt:lpstr>Arial</vt:lpstr>
      <vt:lpstr>Wingdings</vt:lpstr>
      <vt:lpstr>Times New Roman</vt:lpstr>
      <vt:lpstr>Garamond</vt:lpstr>
      <vt:lpstr>Blends</vt:lpstr>
      <vt:lpstr>Comparison of Translation in 3 languages – Critical vs. Traditional Text</vt:lpstr>
      <vt:lpstr>Our problems with the SIL translation</vt:lpstr>
      <vt:lpstr>Problems with the NIV</vt:lpstr>
      <vt:lpstr>But the changes are not just by chance.  </vt:lpstr>
      <vt:lpstr>Why spend time with this, and especially other languages?</vt:lpstr>
      <vt:lpstr>Why spend time with this, and especially other languages?</vt:lpstr>
      <vt:lpstr>Why spend time with this, and especially other languages?</vt:lpstr>
      <vt:lpstr>A few examples in three languages show the problem</vt:lpstr>
      <vt:lpstr>Jesaja 7:14</vt:lpstr>
      <vt:lpstr>Note on Isaiah 7:14</vt:lpstr>
      <vt:lpstr>Comment on Isaiah 7:14</vt:lpstr>
      <vt:lpstr>Colossians 1:14</vt:lpstr>
      <vt:lpstr>Kolossenzen 1:14</vt:lpstr>
      <vt:lpstr>Kolossenzen 1:14</vt:lpstr>
      <vt:lpstr>John 9:35</vt:lpstr>
      <vt:lpstr>Johannes 9:35</vt:lpstr>
      <vt:lpstr>Johannes 9:35</vt:lpstr>
      <vt:lpstr>Remarks Johannes 9:35</vt:lpstr>
      <vt:lpstr>I John 5:7-8</vt:lpstr>
      <vt:lpstr>I John 5:7-8</vt:lpstr>
      <vt:lpstr>I Jn. 5:7-8</vt:lpstr>
      <vt:lpstr>I Jn. 5:7-8</vt:lpstr>
      <vt:lpstr>I Jn. 5:7-8</vt:lpstr>
      <vt:lpstr>Remarks I Jn. 5:7-8</vt:lpstr>
      <vt:lpstr>Remarks I Jn. 5:7-8</vt:lpstr>
      <vt:lpstr>Luke 2:33</vt:lpstr>
      <vt:lpstr>Lukas 2:33 </vt:lpstr>
      <vt:lpstr>Lukas 2:33</vt:lpstr>
      <vt:lpstr>Luke 11:2</vt:lpstr>
      <vt:lpstr>Lukas 11:2</vt:lpstr>
      <vt:lpstr>Lukas 11:2</vt:lpstr>
      <vt:lpstr>Opmerkingen Lukas 11:2</vt:lpstr>
      <vt:lpstr>Romans 14:10</vt:lpstr>
      <vt:lpstr>Romeini 14:10</vt:lpstr>
      <vt:lpstr>Romeini 14:10</vt:lpstr>
      <vt:lpstr>Opmerking Rom. 14:10</vt:lpstr>
      <vt:lpstr>Luke 2:22 Who needs to become clean?</vt:lpstr>
      <vt:lpstr>Lukas 2:22 – Who needs to be cleansed?</vt:lpstr>
      <vt:lpstr>Lukas 2:22</vt:lpstr>
      <vt:lpstr>Opmerking Lukas 2:22</vt:lpstr>
      <vt:lpstr>John 3:15</vt:lpstr>
      <vt:lpstr>Johannes 3:15</vt:lpstr>
      <vt:lpstr>Johannes 3:15</vt:lpstr>
      <vt:lpstr>Galatians 6:15</vt:lpstr>
      <vt:lpstr>Galaten 6:15</vt:lpstr>
      <vt:lpstr>Galaten 6:15</vt:lpstr>
      <vt:lpstr>The section in I Tim. 3:16 is one of the most vital changes</vt:lpstr>
      <vt:lpstr>I Tim 3:16</vt:lpstr>
      <vt:lpstr>I Tim. 3:16</vt:lpstr>
      <vt:lpstr>Comment on I Tim. 3:16</vt:lpstr>
      <vt:lpstr>We can go on…</vt:lpstr>
      <vt:lpstr>Where is the critical text weak doctrinally?</vt:lpstr>
      <vt:lpstr>What must we do? </vt:lpstr>
      <vt:lpstr>Additional note: giving ammo to Islamic scholars</vt:lpstr>
      <vt:lpstr>Conclusions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Bob Patton</dc:creator>
  <cp:lastModifiedBy>Bob Patton</cp:lastModifiedBy>
  <cp:revision>83</cp:revision>
  <cp:lastPrinted>1601-01-01T00:00:00Z</cp:lastPrinted>
  <dcterms:created xsi:type="dcterms:W3CDTF">1601-01-01T00:00:00Z</dcterms:created>
  <dcterms:modified xsi:type="dcterms:W3CDTF">2022-05-09T20:05:50Z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2</vt:i4>
  </property>
  <property fmtid="{D5CDD505-2E9C-101B-9397-08002B2CF9AE}" pid="3" name="LCID">
    <vt:i4>1033</vt:i4>
  </property>
</Properties>
</file>